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32"/>
  </p:notesMasterIdLst>
  <p:sldIdLst>
    <p:sldId id="291" r:id="rId2"/>
    <p:sldId id="258" r:id="rId3"/>
    <p:sldId id="265" r:id="rId4"/>
    <p:sldId id="260" r:id="rId5"/>
    <p:sldId id="262" r:id="rId6"/>
    <p:sldId id="261" r:id="rId7"/>
    <p:sldId id="263" r:id="rId8"/>
    <p:sldId id="266" r:id="rId9"/>
    <p:sldId id="267" r:id="rId10"/>
    <p:sldId id="268" r:id="rId11"/>
    <p:sldId id="269" r:id="rId12"/>
    <p:sldId id="283" r:id="rId13"/>
    <p:sldId id="285" r:id="rId14"/>
    <p:sldId id="286" r:id="rId15"/>
    <p:sldId id="289" r:id="rId16"/>
    <p:sldId id="288" r:id="rId17"/>
    <p:sldId id="287" r:id="rId18"/>
    <p:sldId id="270" r:id="rId19"/>
    <p:sldId id="271" r:id="rId20"/>
    <p:sldId id="274" r:id="rId21"/>
    <p:sldId id="275" r:id="rId22"/>
    <p:sldId id="276" r:id="rId23"/>
    <p:sldId id="277" r:id="rId24"/>
    <p:sldId id="272" r:id="rId25"/>
    <p:sldId id="273" r:id="rId26"/>
    <p:sldId id="279" r:id="rId27"/>
    <p:sldId id="278" r:id="rId28"/>
    <p:sldId id="280" r:id="rId29"/>
    <p:sldId id="282" r:id="rId30"/>
    <p:sldId id="281" r:id="rId31"/>
  </p:sldIdLst>
  <p:sldSz cx="9144000" cy="5143500" type="screen16x9"/>
  <p:notesSz cx="6858000" cy="9144000"/>
  <p:embeddedFontLst>
    <p:embeddedFont>
      <p:font typeface="Arial Rounded MT Bold" panose="020F0704030504030204" pitchFamily="34" charset="0"/>
      <p:regular r:id="rId33"/>
    </p:embeddedFont>
    <p:embeddedFont>
      <p:font typeface="Century Gothic" panose="020B0502020202020204" pitchFamily="34" charset="0"/>
      <p:regular r:id="rId34"/>
      <p:bold r:id="rId35"/>
      <p:italic r:id="rId36"/>
      <p:boldItalic r:id="rId37"/>
    </p:embeddedFont>
    <p:embeddedFont>
      <p:font typeface="Nunito SemiBold" panose="020B0604020202020204" charset="0"/>
      <p:regular r:id="rId38"/>
      <p:bold r:id="rId39"/>
      <p:italic r:id="rId40"/>
      <p:boldItalic r:id="rId41"/>
    </p:embeddedFont>
    <p:embeddedFont>
      <p:font typeface="Roboto" panose="020B0604020202020204"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CD37D7-95AC-4216-80BC-1440358729C7}">
  <a:tblStyle styleId="{62CD37D7-95AC-4216-80BC-1440358729C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316" autoAdjust="0"/>
  </p:normalViewPr>
  <p:slideViewPr>
    <p:cSldViewPr>
      <p:cViewPr varScale="1">
        <p:scale>
          <a:sx n="103" d="100"/>
          <a:sy n="103" d="100"/>
        </p:scale>
        <p:origin x="456" y="9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2.jpg>
</file>

<file path=ppt/media/image3.jpg>
</file>

<file path=ppt/media/image4.jp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262703978"/>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6"/>
        <p:cNvGrpSpPr/>
        <p:nvPr/>
      </p:nvGrpSpPr>
      <p:grpSpPr>
        <a:xfrm>
          <a:off x="0" y="0"/>
          <a:ext cx="0" cy="0"/>
          <a:chOff x="0" y="0"/>
          <a:chExt cx="0" cy="0"/>
        </a:xfrm>
      </p:grpSpPr>
      <p:sp>
        <p:nvSpPr>
          <p:cNvPr id="2727" name="Google Shape;272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8" name="Google Shape;272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1"/>
        <p:cNvGrpSpPr/>
        <p:nvPr/>
      </p:nvGrpSpPr>
      <p:grpSpPr>
        <a:xfrm>
          <a:off x="0" y="0"/>
          <a:ext cx="0" cy="0"/>
          <a:chOff x="0" y="0"/>
          <a:chExt cx="0" cy="0"/>
        </a:xfrm>
      </p:grpSpPr>
      <p:sp>
        <p:nvSpPr>
          <p:cNvPr id="2772" name="Google Shape;2772;ge4838d449f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3" name="Google Shape;2773;ge4838d449f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EG" dirty="0"/>
              <a:t>يتألف استخدام وتطوير أجهزة الكمبيوتر من عدد من التخصصات المتداخلة.</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1"/>
        <p:cNvGrpSpPr/>
        <p:nvPr/>
      </p:nvGrpSpPr>
      <p:grpSpPr>
        <a:xfrm>
          <a:off x="0" y="0"/>
          <a:ext cx="0" cy="0"/>
          <a:chOff x="0" y="0"/>
          <a:chExt cx="0" cy="0"/>
        </a:xfrm>
      </p:grpSpPr>
      <p:sp>
        <p:nvSpPr>
          <p:cNvPr id="2742" name="Google Shape;2742;gb85066cda2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3" name="Google Shape;2743;gb85066cda2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2"/>
        <p:cNvGrpSpPr/>
        <p:nvPr/>
      </p:nvGrpSpPr>
      <p:grpSpPr>
        <a:xfrm>
          <a:off x="0" y="0"/>
          <a:ext cx="0" cy="0"/>
          <a:chOff x="0" y="0"/>
          <a:chExt cx="0" cy="0"/>
        </a:xfrm>
      </p:grpSpPr>
      <p:grpSp>
        <p:nvGrpSpPr>
          <p:cNvPr id="143" name="Google Shape;143;p3"/>
          <p:cNvGrpSpPr/>
          <p:nvPr/>
        </p:nvGrpSpPr>
        <p:grpSpPr>
          <a:xfrm>
            <a:off x="1873432" y="-1973278"/>
            <a:ext cx="2463121" cy="2463121"/>
            <a:chOff x="-1724550" y="3745650"/>
            <a:chExt cx="862800" cy="862800"/>
          </a:xfrm>
        </p:grpSpPr>
        <p:sp>
          <p:nvSpPr>
            <p:cNvPr id="144" name="Google Shape;144;p3"/>
            <p:cNvSpPr/>
            <p:nvPr/>
          </p:nvSpPr>
          <p:spPr>
            <a:xfrm>
              <a:off x="-1581000" y="3889200"/>
              <a:ext cx="575700" cy="5757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1616700" y="3853500"/>
              <a:ext cx="647100" cy="6471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1724550" y="3745650"/>
              <a:ext cx="862800" cy="8628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1687050" y="3783150"/>
              <a:ext cx="787800" cy="7878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1651350" y="3818850"/>
              <a:ext cx="716400" cy="7164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1547400" y="3922800"/>
              <a:ext cx="508500" cy="5085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1512900" y="3957450"/>
              <a:ext cx="439500" cy="4392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1477050" y="3993300"/>
              <a:ext cx="367800" cy="3675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1705200" y="3765000"/>
              <a:ext cx="824100" cy="8241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1668600" y="3801600"/>
              <a:ext cx="750900" cy="7509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1633800" y="3836400"/>
              <a:ext cx="681300" cy="681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1598300" y="3871900"/>
              <a:ext cx="610200" cy="6102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a:off x="-1563825" y="3906425"/>
              <a:ext cx="541200" cy="5412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1530325" y="3939875"/>
              <a:ext cx="474300" cy="4743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1494600" y="3975600"/>
              <a:ext cx="402900" cy="4029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3"/>
          <p:cNvSpPr/>
          <p:nvPr/>
        </p:nvSpPr>
        <p:spPr>
          <a:xfrm>
            <a:off x="208325" y="2135088"/>
            <a:ext cx="504900" cy="504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918175" y="2784550"/>
            <a:ext cx="2210100" cy="2210100"/>
          </a:xfrm>
          <a:prstGeom prst="ellipse">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 name="Google Shape;161;p3"/>
          <p:cNvGrpSpPr/>
          <p:nvPr/>
        </p:nvGrpSpPr>
        <p:grpSpPr>
          <a:xfrm rot="10800000">
            <a:off x="7826900" y="121975"/>
            <a:ext cx="1207725" cy="1207725"/>
            <a:chOff x="-1473400" y="5668075"/>
            <a:chExt cx="1207725" cy="1207725"/>
          </a:xfrm>
        </p:grpSpPr>
        <p:sp>
          <p:nvSpPr>
            <p:cNvPr id="162" name="Google Shape;162;p3"/>
            <p:cNvSpPr/>
            <p:nvPr/>
          </p:nvSpPr>
          <p:spPr>
            <a:xfrm>
              <a:off x="-1310850" y="5830625"/>
              <a:ext cx="868925" cy="868950"/>
            </a:xfrm>
            <a:custGeom>
              <a:avLst/>
              <a:gdLst/>
              <a:ahLst/>
              <a:cxnLst/>
              <a:rect l="l" t="t" r="r" b="b"/>
              <a:pathLst>
                <a:path w="34757" h="34758" extrusionOk="0">
                  <a:moveTo>
                    <a:pt x="34145" y="1"/>
                  </a:moveTo>
                  <a:lnTo>
                    <a:pt x="1" y="34145"/>
                  </a:lnTo>
                  <a:cubicBezTo>
                    <a:pt x="194" y="34353"/>
                    <a:pt x="387" y="34556"/>
                    <a:pt x="583" y="34757"/>
                  </a:cubicBezTo>
                  <a:lnTo>
                    <a:pt x="34757" y="587"/>
                  </a:lnTo>
                  <a:cubicBezTo>
                    <a:pt x="34556" y="387"/>
                    <a:pt x="34352" y="194"/>
                    <a:pt x="34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279825" y="5861675"/>
              <a:ext cx="867500" cy="867575"/>
            </a:xfrm>
            <a:custGeom>
              <a:avLst/>
              <a:gdLst/>
              <a:ahLst/>
              <a:cxnLst/>
              <a:rect l="l" t="t" r="r" b="b"/>
              <a:pathLst>
                <a:path w="34700" h="34703" extrusionOk="0">
                  <a:moveTo>
                    <a:pt x="34138" y="0"/>
                  </a:moveTo>
                  <a:lnTo>
                    <a:pt x="1" y="34141"/>
                  </a:lnTo>
                  <a:cubicBezTo>
                    <a:pt x="209" y="34331"/>
                    <a:pt x="419" y="34516"/>
                    <a:pt x="634" y="34702"/>
                  </a:cubicBezTo>
                  <a:lnTo>
                    <a:pt x="34700" y="633"/>
                  </a:lnTo>
                  <a:cubicBezTo>
                    <a:pt x="34517" y="418"/>
                    <a:pt x="34331" y="208"/>
                    <a:pt x="34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339900" y="5801575"/>
              <a:ext cx="865875" cy="865900"/>
            </a:xfrm>
            <a:custGeom>
              <a:avLst/>
              <a:gdLst/>
              <a:ahLst/>
              <a:cxnLst/>
              <a:rect l="l" t="t" r="r" b="b"/>
              <a:pathLst>
                <a:path w="34635" h="34636" extrusionOk="0">
                  <a:moveTo>
                    <a:pt x="33973" y="1"/>
                  </a:moveTo>
                  <a:lnTo>
                    <a:pt x="0" y="33973"/>
                  </a:lnTo>
                  <a:cubicBezTo>
                    <a:pt x="182" y="34198"/>
                    <a:pt x="369" y="34417"/>
                    <a:pt x="558" y="34635"/>
                  </a:cubicBezTo>
                  <a:lnTo>
                    <a:pt x="34635" y="559"/>
                  </a:lnTo>
                  <a:cubicBezTo>
                    <a:pt x="34417" y="369"/>
                    <a:pt x="34198" y="183"/>
                    <a:pt x="33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366375" y="5775125"/>
              <a:ext cx="857825" cy="857925"/>
            </a:xfrm>
            <a:custGeom>
              <a:avLst/>
              <a:gdLst/>
              <a:ahLst/>
              <a:cxnLst/>
              <a:rect l="l" t="t" r="r" b="b"/>
              <a:pathLst>
                <a:path w="34313" h="34317" extrusionOk="0">
                  <a:moveTo>
                    <a:pt x="33615" y="0"/>
                  </a:moveTo>
                  <a:lnTo>
                    <a:pt x="1" y="33615"/>
                  </a:lnTo>
                  <a:cubicBezTo>
                    <a:pt x="165" y="33851"/>
                    <a:pt x="326" y="34087"/>
                    <a:pt x="498" y="34316"/>
                  </a:cubicBezTo>
                  <a:lnTo>
                    <a:pt x="34312" y="497"/>
                  </a:lnTo>
                  <a:cubicBezTo>
                    <a:pt x="34087" y="325"/>
                    <a:pt x="33851" y="164"/>
                    <a:pt x="33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1090950" y="6050525"/>
              <a:ext cx="791550" cy="791575"/>
            </a:xfrm>
            <a:custGeom>
              <a:avLst/>
              <a:gdLst/>
              <a:ahLst/>
              <a:cxnLst/>
              <a:rect l="l" t="t" r="r" b="b"/>
              <a:pathLst>
                <a:path w="31662" h="31663" extrusionOk="0">
                  <a:moveTo>
                    <a:pt x="31333" y="0"/>
                  </a:moveTo>
                  <a:lnTo>
                    <a:pt x="0" y="31333"/>
                  </a:lnTo>
                  <a:cubicBezTo>
                    <a:pt x="294" y="31447"/>
                    <a:pt x="586" y="31558"/>
                    <a:pt x="887" y="31662"/>
                  </a:cubicBezTo>
                  <a:lnTo>
                    <a:pt x="31662" y="887"/>
                  </a:lnTo>
                  <a:cubicBezTo>
                    <a:pt x="31558" y="587"/>
                    <a:pt x="31447" y="294"/>
                    <a:pt x="31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1134050" y="6007425"/>
              <a:ext cx="816950" cy="816950"/>
            </a:xfrm>
            <a:custGeom>
              <a:avLst/>
              <a:gdLst/>
              <a:ahLst/>
              <a:cxnLst/>
              <a:rect l="l" t="t" r="r" b="b"/>
              <a:pathLst>
                <a:path w="32678" h="32678" extrusionOk="0">
                  <a:moveTo>
                    <a:pt x="32302" y="1"/>
                  </a:moveTo>
                  <a:lnTo>
                    <a:pt x="0" y="32303"/>
                  </a:lnTo>
                  <a:cubicBezTo>
                    <a:pt x="272" y="32435"/>
                    <a:pt x="544" y="32560"/>
                    <a:pt x="819" y="32678"/>
                  </a:cubicBezTo>
                  <a:lnTo>
                    <a:pt x="32677" y="820"/>
                  </a:lnTo>
                  <a:cubicBezTo>
                    <a:pt x="32556" y="544"/>
                    <a:pt x="32434" y="272"/>
                    <a:pt x="32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172800" y="5968700"/>
              <a:ext cx="835500" cy="835500"/>
            </a:xfrm>
            <a:custGeom>
              <a:avLst/>
              <a:gdLst/>
              <a:ahLst/>
              <a:cxnLst/>
              <a:rect l="l" t="t" r="r" b="b"/>
              <a:pathLst>
                <a:path w="33420" h="33420" extrusionOk="0">
                  <a:moveTo>
                    <a:pt x="33022" y="0"/>
                  </a:moveTo>
                  <a:lnTo>
                    <a:pt x="1" y="33022"/>
                  </a:lnTo>
                  <a:cubicBezTo>
                    <a:pt x="234" y="33157"/>
                    <a:pt x="466" y="33294"/>
                    <a:pt x="706" y="33419"/>
                  </a:cubicBezTo>
                  <a:lnTo>
                    <a:pt x="33420" y="705"/>
                  </a:lnTo>
                  <a:cubicBezTo>
                    <a:pt x="33291" y="465"/>
                    <a:pt x="33158" y="233"/>
                    <a:pt x="33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1246550" y="5894925"/>
              <a:ext cx="862125" cy="862125"/>
            </a:xfrm>
            <a:custGeom>
              <a:avLst/>
              <a:gdLst/>
              <a:ahLst/>
              <a:cxnLst/>
              <a:rect l="l" t="t" r="r" b="b"/>
              <a:pathLst>
                <a:path w="34485" h="34485" extrusionOk="0">
                  <a:moveTo>
                    <a:pt x="33951" y="1"/>
                  </a:moveTo>
                  <a:lnTo>
                    <a:pt x="0" y="33952"/>
                  </a:lnTo>
                  <a:cubicBezTo>
                    <a:pt x="225" y="34134"/>
                    <a:pt x="451" y="34313"/>
                    <a:pt x="684" y="34485"/>
                  </a:cubicBezTo>
                  <a:lnTo>
                    <a:pt x="34484" y="684"/>
                  </a:lnTo>
                  <a:cubicBezTo>
                    <a:pt x="34313" y="451"/>
                    <a:pt x="34130" y="226"/>
                    <a:pt x="339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1044725" y="6096750"/>
              <a:ext cx="759825" cy="759825"/>
            </a:xfrm>
            <a:custGeom>
              <a:avLst/>
              <a:gdLst/>
              <a:ahLst/>
              <a:cxnLst/>
              <a:rect l="l" t="t" r="r" b="b"/>
              <a:pathLst>
                <a:path w="30393" h="30393" extrusionOk="0">
                  <a:moveTo>
                    <a:pt x="30128" y="1"/>
                  </a:moveTo>
                  <a:lnTo>
                    <a:pt x="0" y="30128"/>
                  </a:lnTo>
                  <a:cubicBezTo>
                    <a:pt x="307" y="30221"/>
                    <a:pt x="619" y="30314"/>
                    <a:pt x="930" y="30393"/>
                  </a:cubicBezTo>
                  <a:lnTo>
                    <a:pt x="30392" y="930"/>
                  </a:lnTo>
                  <a:cubicBezTo>
                    <a:pt x="30310" y="619"/>
                    <a:pt x="30220" y="308"/>
                    <a:pt x="30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210775" y="5930800"/>
              <a:ext cx="851475" cy="851400"/>
            </a:xfrm>
            <a:custGeom>
              <a:avLst/>
              <a:gdLst/>
              <a:ahLst/>
              <a:cxnLst/>
              <a:rect l="l" t="t" r="r" b="b"/>
              <a:pathLst>
                <a:path w="34059" h="34056" extrusionOk="0">
                  <a:moveTo>
                    <a:pt x="33587" y="0"/>
                  </a:moveTo>
                  <a:lnTo>
                    <a:pt x="0" y="33583"/>
                  </a:lnTo>
                  <a:cubicBezTo>
                    <a:pt x="240" y="33744"/>
                    <a:pt x="479" y="33901"/>
                    <a:pt x="722" y="34055"/>
                  </a:cubicBezTo>
                  <a:lnTo>
                    <a:pt x="34059" y="719"/>
                  </a:lnTo>
                  <a:cubicBezTo>
                    <a:pt x="33904" y="479"/>
                    <a:pt x="33747" y="236"/>
                    <a:pt x="335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1416625" y="5724950"/>
              <a:ext cx="290100" cy="290025"/>
            </a:xfrm>
            <a:custGeom>
              <a:avLst/>
              <a:gdLst/>
              <a:ahLst/>
              <a:cxnLst/>
              <a:rect l="l" t="t" r="r" b="b"/>
              <a:pathLst>
                <a:path w="11604" h="11601" extrusionOk="0">
                  <a:moveTo>
                    <a:pt x="11604" y="0"/>
                  </a:moveTo>
                  <a:lnTo>
                    <a:pt x="11604" y="0"/>
                  </a:lnTo>
                  <a:cubicBezTo>
                    <a:pt x="10684" y="433"/>
                    <a:pt x="9797" y="923"/>
                    <a:pt x="8946" y="1463"/>
                  </a:cubicBezTo>
                  <a:lnTo>
                    <a:pt x="1467" y="8942"/>
                  </a:lnTo>
                  <a:cubicBezTo>
                    <a:pt x="927" y="9793"/>
                    <a:pt x="433" y="10681"/>
                    <a:pt x="0" y="11600"/>
                  </a:cubicBezTo>
                  <a:lnTo>
                    <a:pt x="116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430675" y="5710825"/>
              <a:ext cx="806600" cy="806575"/>
            </a:xfrm>
            <a:custGeom>
              <a:avLst/>
              <a:gdLst/>
              <a:ahLst/>
              <a:cxnLst/>
              <a:rect l="l" t="t" r="r" b="b"/>
              <a:pathLst>
                <a:path w="32264" h="32263" extrusionOk="0">
                  <a:moveTo>
                    <a:pt x="31408" y="0"/>
                  </a:moveTo>
                  <a:lnTo>
                    <a:pt x="1" y="31408"/>
                  </a:lnTo>
                  <a:cubicBezTo>
                    <a:pt x="115" y="31695"/>
                    <a:pt x="237" y="31980"/>
                    <a:pt x="362" y="32263"/>
                  </a:cubicBezTo>
                  <a:lnTo>
                    <a:pt x="32263" y="362"/>
                  </a:lnTo>
                  <a:cubicBezTo>
                    <a:pt x="31981" y="236"/>
                    <a:pt x="31695" y="118"/>
                    <a:pt x="31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1473400" y="5668075"/>
              <a:ext cx="648050" cy="648050"/>
            </a:xfrm>
            <a:custGeom>
              <a:avLst/>
              <a:gdLst/>
              <a:ahLst/>
              <a:cxnLst/>
              <a:rect l="l" t="t" r="r" b="b"/>
              <a:pathLst>
                <a:path w="25922" h="25922" extrusionOk="0">
                  <a:moveTo>
                    <a:pt x="24780" y="0"/>
                  </a:moveTo>
                  <a:lnTo>
                    <a:pt x="0" y="24784"/>
                  </a:lnTo>
                  <a:cubicBezTo>
                    <a:pt x="7" y="25164"/>
                    <a:pt x="28" y="25542"/>
                    <a:pt x="54" y="25922"/>
                  </a:cubicBezTo>
                  <a:lnTo>
                    <a:pt x="25921" y="54"/>
                  </a:lnTo>
                  <a:cubicBezTo>
                    <a:pt x="25542" y="29"/>
                    <a:pt x="25163" y="11"/>
                    <a:pt x="24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1460375" y="5681125"/>
              <a:ext cx="741950" cy="741950"/>
            </a:xfrm>
            <a:custGeom>
              <a:avLst/>
              <a:gdLst/>
              <a:ahLst/>
              <a:cxnLst/>
              <a:rect l="l" t="t" r="r" b="b"/>
              <a:pathLst>
                <a:path w="29678" h="29678" extrusionOk="0">
                  <a:moveTo>
                    <a:pt x="28709" y="0"/>
                  </a:moveTo>
                  <a:lnTo>
                    <a:pt x="1" y="28708"/>
                  </a:lnTo>
                  <a:cubicBezTo>
                    <a:pt x="73" y="29033"/>
                    <a:pt x="144" y="29359"/>
                    <a:pt x="227" y="29677"/>
                  </a:cubicBezTo>
                  <a:lnTo>
                    <a:pt x="29678" y="226"/>
                  </a:lnTo>
                  <a:cubicBezTo>
                    <a:pt x="29356" y="144"/>
                    <a:pt x="29034" y="72"/>
                    <a:pt x="28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1469200" y="5672275"/>
              <a:ext cx="699650" cy="699650"/>
            </a:xfrm>
            <a:custGeom>
              <a:avLst/>
              <a:gdLst/>
              <a:ahLst/>
              <a:cxnLst/>
              <a:rect l="l" t="t" r="r" b="b"/>
              <a:pathLst>
                <a:path w="27986" h="27986" extrusionOk="0">
                  <a:moveTo>
                    <a:pt x="26919" y="1"/>
                  </a:moveTo>
                  <a:lnTo>
                    <a:pt x="0" y="26919"/>
                  </a:lnTo>
                  <a:cubicBezTo>
                    <a:pt x="43" y="27277"/>
                    <a:pt x="93" y="27631"/>
                    <a:pt x="150" y="27985"/>
                  </a:cubicBezTo>
                  <a:lnTo>
                    <a:pt x="27985" y="151"/>
                  </a:lnTo>
                  <a:cubicBezTo>
                    <a:pt x="27631" y="93"/>
                    <a:pt x="27277" y="43"/>
                    <a:pt x="269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1473400" y="5668075"/>
              <a:ext cx="587500" cy="587500"/>
            </a:xfrm>
            <a:custGeom>
              <a:avLst/>
              <a:gdLst/>
              <a:ahLst/>
              <a:cxnLst/>
              <a:rect l="l" t="t" r="r" b="b"/>
              <a:pathLst>
                <a:path w="23500" h="23500" extrusionOk="0">
                  <a:moveTo>
                    <a:pt x="23500" y="0"/>
                  </a:moveTo>
                  <a:cubicBezTo>
                    <a:pt x="23113" y="11"/>
                    <a:pt x="22727" y="29"/>
                    <a:pt x="22344" y="58"/>
                  </a:cubicBezTo>
                  <a:lnTo>
                    <a:pt x="58" y="22344"/>
                  </a:lnTo>
                  <a:cubicBezTo>
                    <a:pt x="28" y="22727"/>
                    <a:pt x="11" y="23114"/>
                    <a:pt x="0" y="23500"/>
                  </a:cubicBezTo>
                  <a:lnTo>
                    <a:pt x="2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1452750" y="5688725"/>
              <a:ext cx="424850" cy="424850"/>
            </a:xfrm>
            <a:custGeom>
              <a:avLst/>
              <a:gdLst/>
              <a:ahLst/>
              <a:cxnLst/>
              <a:rect l="l" t="t" r="r" b="b"/>
              <a:pathLst>
                <a:path w="16994" h="16994" extrusionOk="0">
                  <a:moveTo>
                    <a:pt x="16993" y="1"/>
                  </a:moveTo>
                  <a:cubicBezTo>
                    <a:pt x="16397" y="161"/>
                    <a:pt x="15806" y="344"/>
                    <a:pt x="15227" y="551"/>
                  </a:cubicBezTo>
                  <a:lnTo>
                    <a:pt x="551" y="15227"/>
                  </a:lnTo>
                  <a:cubicBezTo>
                    <a:pt x="344" y="15806"/>
                    <a:pt x="161" y="16397"/>
                    <a:pt x="1" y="16994"/>
                  </a:cubicBezTo>
                  <a:lnTo>
                    <a:pt x="16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1447650" y="5693825"/>
              <a:ext cx="778950" cy="778975"/>
            </a:xfrm>
            <a:custGeom>
              <a:avLst/>
              <a:gdLst/>
              <a:ahLst/>
              <a:cxnLst/>
              <a:rect l="l" t="t" r="r" b="b"/>
              <a:pathLst>
                <a:path w="31158" h="31159" extrusionOk="0">
                  <a:moveTo>
                    <a:pt x="30167" y="0"/>
                  </a:moveTo>
                  <a:lnTo>
                    <a:pt x="0" y="30168"/>
                  </a:lnTo>
                  <a:cubicBezTo>
                    <a:pt x="104" y="30500"/>
                    <a:pt x="215" y="30829"/>
                    <a:pt x="329" y="31158"/>
                  </a:cubicBezTo>
                  <a:lnTo>
                    <a:pt x="31158" y="329"/>
                  </a:lnTo>
                  <a:cubicBezTo>
                    <a:pt x="30829" y="215"/>
                    <a:pt x="30499" y="104"/>
                    <a:pt x="30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1468300" y="5673175"/>
              <a:ext cx="517750" cy="517850"/>
            </a:xfrm>
            <a:custGeom>
              <a:avLst/>
              <a:gdLst/>
              <a:ahLst/>
              <a:cxnLst/>
              <a:rect l="l" t="t" r="r" b="b"/>
              <a:pathLst>
                <a:path w="20710" h="20714" extrusionOk="0">
                  <a:moveTo>
                    <a:pt x="20710" y="1"/>
                  </a:moveTo>
                  <a:cubicBezTo>
                    <a:pt x="20230" y="65"/>
                    <a:pt x="19755" y="140"/>
                    <a:pt x="19286" y="232"/>
                  </a:cubicBezTo>
                  <a:lnTo>
                    <a:pt x="232" y="19286"/>
                  </a:lnTo>
                  <a:cubicBezTo>
                    <a:pt x="139" y="19755"/>
                    <a:pt x="65" y="20230"/>
                    <a:pt x="0" y="20714"/>
                  </a:cubicBezTo>
                  <a:lnTo>
                    <a:pt x="207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1411425" y="5730050"/>
              <a:ext cx="828825" cy="828950"/>
            </a:xfrm>
            <a:custGeom>
              <a:avLst/>
              <a:gdLst/>
              <a:ahLst/>
              <a:cxnLst/>
              <a:rect l="l" t="t" r="r" b="b"/>
              <a:pathLst>
                <a:path w="33153" h="33158" extrusionOk="0">
                  <a:moveTo>
                    <a:pt x="32366" y="0"/>
                  </a:moveTo>
                  <a:lnTo>
                    <a:pt x="0" y="32367"/>
                  </a:lnTo>
                  <a:cubicBezTo>
                    <a:pt x="132" y="32631"/>
                    <a:pt x="265" y="32896"/>
                    <a:pt x="404" y="33157"/>
                  </a:cubicBezTo>
                  <a:lnTo>
                    <a:pt x="33153" y="404"/>
                  </a:lnTo>
                  <a:cubicBezTo>
                    <a:pt x="32895" y="265"/>
                    <a:pt x="32631" y="133"/>
                    <a:pt x="32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1389625" y="5751850"/>
              <a:ext cx="844425" cy="844425"/>
            </a:xfrm>
            <a:custGeom>
              <a:avLst/>
              <a:gdLst/>
              <a:ahLst/>
              <a:cxnLst/>
              <a:rect l="l" t="t" r="r" b="b"/>
              <a:pathLst>
                <a:path w="33777" h="33777" extrusionOk="0">
                  <a:moveTo>
                    <a:pt x="33096" y="1"/>
                  </a:moveTo>
                  <a:lnTo>
                    <a:pt x="0" y="33097"/>
                  </a:lnTo>
                  <a:cubicBezTo>
                    <a:pt x="137" y="33326"/>
                    <a:pt x="276" y="33552"/>
                    <a:pt x="419" y="33777"/>
                  </a:cubicBezTo>
                  <a:lnTo>
                    <a:pt x="33776" y="420"/>
                  </a:lnTo>
                  <a:cubicBezTo>
                    <a:pt x="33551" y="276"/>
                    <a:pt x="33325" y="137"/>
                    <a:pt x="3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816975" y="6324600"/>
              <a:ext cx="548900" cy="548800"/>
            </a:xfrm>
            <a:custGeom>
              <a:avLst/>
              <a:gdLst/>
              <a:ahLst/>
              <a:cxnLst/>
              <a:rect l="l" t="t" r="r" b="b"/>
              <a:pathLst>
                <a:path w="21956" h="21952" extrusionOk="0">
                  <a:moveTo>
                    <a:pt x="21955" y="1"/>
                  </a:moveTo>
                  <a:lnTo>
                    <a:pt x="1" y="21952"/>
                  </a:lnTo>
                  <a:cubicBezTo>
                    <a:pt x="419" y="21915"/>
                    <a:pt x="830" y="21869"/>
                    <a:pt x="1241" y="21812"/>
                  </a:cubicBezTo>
                  <a:lnTo>
                    <a:pt x="21815" y="1238"/>
                  </a:lnTo>
                  <a:cubicBezTo>
                    <a:pt x="21873" y="830"/>
                    <a:pt x="21919" y="415"/>
                    <a:pt x="21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660850" y="6480650"/>
              <a:ext cx="358050" cy="358050"/>
            </a:xfrm>
            <a:custGeom>
              <a:avLst/>
              <a:gdLst/>
              <a:ahLst/>
              <a:cxnLst/>
              <a:rect l="l" t="t" r="r" b="b"/>
              <a:pathLst>
                <a:path w="14322" h="14322" extrusionOk="0">
                  <a:moveTo>
                    <a:pt x="14322" y="0"/>
                  </a:moveTo>
                  <a:lnTo>
                    <a:pt x="1" y="14321"/>
                  </a:lnTo>
                  <a:cubicBezTo>
                    <a:pt x="719" y="14057"/>
                    <a:pt x="1424" y="13760"/>
                    <a:pt x="2111" y="13427"/>
                  </a:cubicBezTo>
                  <a:lnTo>
                    <a:pt x="13427" y="2110"/>
                  </a:lnTo>
                  <a:cubicBezTo>
                    <a:pt x="13757" y="1423"/>
                    <a:pt x="14058" y="719"/>
                    <a:pt x="14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533075" y="6608425"/>
              <a:ext cx="164925" cy="164900"/>
            </a:xfrm>
            <a:custGeom>
              <a:avLst/>
              <a:gdLst/>
              <a:ahLst/>
              <a:cxnLst/>
              <a:rect l="l" t="t" r="r" b="b"/>
              <a:pathLst>
                <a:path w="6597" h="6596" extrusionOk="0">
                  <a:moveTo>
                    <a:pt x="6596" y="0"/>
                  </a:moveTo>
                  <a:lnTo>
                    <a:pt x="1" y="6596"/>
                  </a:lnTo>
                  <a:cubicBezTo>
                    <a:pt x="2601" y="4847"/>
                    <a:pt x="4848" y="2604"/>
                    <a:pt x="6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939500" y="6202000"/>
              <a:ext cx="672200" cy="672200"/>
            </a:xfrm>
            <a:custGeom>
              <a:avLst/>
              <a:gdLst/>
              <a:ahLst/>
              <a:cxnLst/>
              <a:rect l="l" t="t" r="r" b="b"/>
              <a:pathLst>
                <a:path w="26888" h="26888" extrusionOk="0">
                  <a:moveTo>
                    <a:pt x="26787" y="0"/>
                  </a:moveTo>
                  <a:lnTo>
                    <a:pt x="1" y="26787"/>
                  </a:lnTo>
                  <a:cubicBezTo>
                    <a:pt x="369" y="26830"/>
                    <a:pt x="742" y="26862"/>
                    <a:pt x="1113" y="26887"/>
                  </a:cubicBezTo>
                  <a:lnTo>
                    <a:pt x="26888" y="1113"/>
                  </a:lnTo>
                  <a:cubicBezTo>
                    <a:pt x="26863" y="741"/>
                    <a:pt x="26830" y="369"/>
                    <a:pt x="26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747425" y="6394075"/>
              <a:ext cx="469325" cy="469300"/>
            </a:xfrm>
            <a:custGeom>
              <a:avLst/>
              <a:gdLst/>
              <a:ahLst/>
              <a:cxnLst/>
              <a:rect l="l" t="t" r="r" b="b"/>
              <a:pathLst>
                <a:path w="18773" h="18772" extrusionOk="0">
                  <a:moveTo>
                    <a:pt x="18772" y="0"/>
                  </a:moveTo>
                  <a:lnTo>
                    <a:pt x="1" y="18772"/>
                  </a:lnTo>
                  <a:cubicBezTo>
                    <a:pt x="534" y="18664"/>
                    <a:pt x="1060" y="18529"/>
                    <a:pt x="1582" y="18385"/>
                  </a:cubicBezTo>
                  <a:lnTo>
                    <a:pt x="18386" y="1581"/>
                  </a:lnTo>
                  <a:cubicBezTo>
                    <a:pt x="18529" y="1060"/>
                    <a:pt x="18665" y="533"/>
                    <a:pt x="18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995450" y="6146025"/>
              <a:ext cx="721725" cy="721825"/>
            </a:xfrm>
            <a:custGeom>
              <a:avLst/>
              <a:gdLst/>
              <a:ahLst/>
              <a:cxnLst/>
              <a:rect l="l" t="t" r="r" b="b"/>
              <a:pathLst>
                <a:path w="28869" h="28873" extrusionOk="0">
                  <a:moveTo>
                    <a:pt x="28665" y="0"/>
                  </a:moveTo>
                  <a:lnTo>
                    <a:pt x="0" y="28665"/>
                  </a:lnTo>
                  <a:cubicBezTo>
                    <a:pt x="368" y="28740"/>
                    <a:pt x="737" y="28811"/>
                    <a:pt x="1113" y="28872"/>
                  </a:cubicBezTo>
                  <a:lnTo>
                    <a:pt x="28868" y="1113"/>
                  </a:lnTo>
                  <a:cubicBezTo>
                    <a:pt x="28807" y="740"/>
                    <a:pt x="28740" y="369"/>
                    <a:pt x="28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881000" y="6260550"/>
              <a:ext cx="615325" cy="615250"/>
            </a:xfrm>
            <a:custGeom>
              <a:avLst/>
              <a:gdLst/>
              <a:ahLst/>
              <a:cxnLst/>
              <a:rect l="l" t="t" r="r" b="b"/>
              <a:pathLst>
                <a:path w="24613" h="24610" extrusionOk="0">
                  <a:moveTo>
                    <a:pt x="24602" y="1"/>
                  </a:moveTo>
                  <a:lnTo>
                    <a:pt x="0" y="24599"/>
                  </a:lnTo>
                  <a:cubicBezTo>
                    <a:pt x="150" y="24603"/>
                    <a:pt x="301" y="24610"/>
                    <a:pt x="451" y="24610"/>
                  </a:cubicBezTo>
                  <a:cubicBezTo>
                    <a:pt x="701" y="24610"/>
                    <a:pt x="952" y="24599"/>
                    <a:pt x="1205" y="24592"/>
                  </a:cubicBezTo>
                  <a:lnTo>
                    <a:pt x="24594" y="1203"/>
                  </a:lnTo>
                  <a:cubicBezTo>
                    <a:pt x="24602" y="950"/>
                    <a:pt x="24612" y="699"/>
                    <a:pt x="24612" y="448"/>
                  </a:cubicBezTo>
                  <a:cubicBezTo>
                    <a:pt x="24612" y="298"/>
                    <a:pt x="24605" y="148"/>
                    <a:pt x="24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 name="Google Shape;190;p3"/>
          <p:cNvSpPr/>
          <p:nvPr/>
        </p:nvSpPr>
        <p:spPr>
          <a:xfrm>
            <a:off x="497850" y="362700"/>
            <a:ext cx="8148300" cy="4418100"/>
          </a:xfrm>
          <a:prstGeom prst="roundRect">
            <a:avLst>
              <a:gd name="adj" fmla="val 83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802975" y="601325"/>
            <a:ext cx="115200" cy="115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1033425" y="601325"/>
            <a:ext cx="115200" cy="115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1263875" y="601325"/>
            <a:ext cx="115200" cy="115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txBox="1">
            <a:spLocks noGrp="1"/>
          </p:cNvSpPr>
          <p:nvPr>
            <p:ph type="title"/>
          </p:nvPr>
        </p:nvSpPr>
        <p:spPr>
          <a:xfrm>
            <a:off x="497600" y="899500"/>
            <a:ext cx="8148300" cy="620700"/>
          </a:xfrm>
          <a:prstGeom prst="rect">
            <a:avLst/>
          </a:prstGeom>
          <a:solidFill>
            <a:schemeClr val="dk2"/>
          </a:solidFill>
        </p:spPr>
        <p:txBody>
          <a:bodyPr spcFirstLastPara="1" wrap="square" lIns="0" tIns="0" rIns="0" bIns="0"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195" name="Google Shape;195;p3"/>
          <p:cNvSpPr/>
          <p:nvPr/>
        </p:nvSpPr>
        <p:spPr>
          <a:xfrm>
            <a:off x="497850" y="1944900"/>
            <a:ext cx="8148300" cy="2337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txBox="1">
            <a:spLocks noGrp="1"/>
          </p:cNvSpPr>
          <p:nvPr>
            <p:ph type="subTitle" idx="1"/>
          </p:nvPr>
        </p:nvSpPr>
        <p:spPr>
          <a:xfrm>
            <a:off x="1945350" y="2434700"/>
            <a:ext cx="5253300" cy="341700"/>
          </a:xfrm>
          <a:prstGeom prst="rect">
            <a:avLst/>
          </a:prstGeom>
        </p:spPr>
        <p:txBody>
          <a:bodyPr spcFirstLastPara="1" wrap="square" lIns="0" tIns="0" rIns="0" bIns="0" anchor="ctr" anchorCtr="0">
            <a:noAutofit/>
          </a:bodyPr>
          <a:lstStyle>
            <a:lvl1pPr lvl="0" algn="ctr">
              <a:spcBef>
                <a:spcPts val="0"/>
              </a:spcBef>
              <a:spcAft>
                <a:spcPts val="0"/>
              </a:spcAft>
              <a:buSzPts val="1800"/>
              <a:buNone/>
              <a:defRPr sz="2000">
                <a:solidFill>
                  <a:schemeClr val="dk1"/>
                </a:solidFill>
                <a:latin typeface="Nunito SemiBold"/>
                <a:ea typeface="Nunito SemiBold"/>
                <a:cs typeface="Nunito SemiBold"/>
                <a:sym typeface="Nunito SemiBold"/>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7" name="Google Shape;197;p3"/>
          <p:cNvSpPr txBox="1">
            <a:spLocks noGrp="1"/>
          </p:cNvSpPr>
          <p:nvPr>
            <p:ph type="subTitle" idx="2"/>
          </p:nvPr>
        </p:nvSpPr>
        <p:spPr>
          <a:xfrm>
            <a:off x="1945350" y="3017800"/>
            <a:ext cx="5253300" cy="774900"/>
          </a:xfrm>
          <a:prstGeom prst="rect">
            <a:avLst/>
          </a:prstGeom>
        </p:spPr>
        <p:txBody>
          <a:bodyPr spcFirstLastPara="1" wrap="square" lIns="0" tIns="0" rIns="0" bIns="0" anchor="ctr" anchorCtr="0">
            <a:noAutofit/>
          </a:bodyPr>
          <a:lstStyle>
            <a:lvl1pPr lvl="0" algn="ctr">
              <a:spcBef>
                <a:spcPts val="0"/>
              </a:spcBef>
              <a:spcAft>
                <a:spcPts val="0"/>
              </a:spcAft>
              <a:buSzPts val="1800"/>
              <a:buNone/>
              <a:defRPr sz="1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8" name="Google Shape;198;p3"/>
          <p:cNvSpPr/>
          <p:nvPr/>
        </p:nvSpPr>
        <p:spPr>
          <a:xfrm>
            <a:off x="7868800" y="4850084"/>
            <a:ext cx="1423650" cy="210248"/>
          </a:xfrm>
          <a:custGeom>
            <a:avLst/>
            <a:gdLst/>
            <a:ahLst/>
            <a:cxnLst/>
            <a:rect l="l" t="t" r="r" b="b"/>
            <a:pathLst>
              <a:path w="107975" h="15946" extrusionOk="0">
                <a:moveTo>
                  <a:pt x="53938" y="1"/>
                </a:moveTo>
                <a:cubicBezTo>
                  <a:pt x="50403" y="16"/>
                  <a:pt x="47201" y="2564"/>
                  <a:pt x="44934" y="7148"/>
                </a:cubicBezTo>
                <a:cubicBezTo>
                  <a:pt x="43297" y="10331"/>
                  <a:pt x="41181" y="12159"/>
                  <a:pt x="39128" y="12159"/>
                </a:cubicBezTo>
                <a:cubicBezTo>
                  <a:pt x="37074" y="12159"/>
                  <a:pt x="34958" y="10331"/>
                  <a:pt x="33329" y="7158"/>
                </a:cubicBezTo>
                <a:lnTo>
                  <a:pt x="33303" y="7107"/>
                </a:lnTo>
                <a:cubicBezTo>
                  <a:pt x="31002" y="2538"/>
                  <a:pt x="27792" y="26"/>
                  <a:pt x="24262" y="26"/>
                </a:cubicBezTo>
                <a:lnTo>
                  <a:pt x="24250" y="26"/>
                </a:lnTo>
                <a:cubicBezTo>
                  <a:pt x="20709" y="30"/>
                  <a:pt x="17492" y="2564"/>
                  <a:pt x="15199" y="7151"/>
                </a:cubicBezTo>
                <a:cubicBezTo>
                  <a:pt x="13577" y="10331"/>
                  <a:pt x="11479" y="12156"/>
                  <a:pt x="9441" y="12156"/>
                </a:cubicBezTo>
                <a:lnTo>
                  <a:pt x="9437" y="12156"/>
                </a:lnTo>
                <a:cubicBezTo>
                  <a:pt x="7402" y="12156"/>
                  <a:pt x="5308" y="10339"/>
                  <a:pt x="3686" y="7170"/>
                </a:cubicBezTo>
                <a:cubicBezTo>
                  <a:pt x="3367" y="6543"/>
                  <a:pt x="2732" y="6182"/>
                  <a:pt x="2072" y="6182"/>
                </a:cubicBezTo>
                <a:cubicBezTo>
                  <a:pt x="1794" y="6182"/>
                  <a:pt x="1511" y="6247"/>
                  <a:pt x="1245" y="6383"/>
                </a:cubicBezTo>
                <a:cubicBezTo>
                  <a:pt x="351" y="6837"/>
                  <a:pt x="0" y="7930"/>
                  <a:pt x="455" y="8824"/>
                </a:cubicBezTo>
                <a:cubicBezTo>
                  <a:pt x="2752" y="13315"/>
                  <a:pt x="5943" y="15786"/>
                  <a:pt x="9437" y="15786"/>
                </a:cubicBezTo>
                <a:lnTo>
                  <a:pt x="9444" y="15786"/>
                </a:lnTo>
                <a:cubicBezTo>
                  <a:pt x="12945" y="15782"/>
                  <a:pt x="16136" y="13304"/>
                  <a:pt x="18441" y="8787"/>
                </a:cubicBezTo>
                <a:cubicBezTo>
                  <a:pt x="20070" y="5530"/>
                  <a:pt x="22190" y="3657"/>
                  <a:pt x="24258" y="3653"/>
                </a:cubicBezTo>
                <a:lnTo>
                  <a:pt x="24262" y="3653"/>
                </a:lnTo>
                <a:cubicBezTo>
                  <a:pt x="26319" y="3653"/>
                  <a:pt x="28435" y="5508"/>
                  <a:pt x="30061" y="8739"/>
                </a:cubicBezTo>
                <a:lnTo>
                  <a:pt x="30094" y="8802"/>
                </a:lnTo>
                <a:cubicBezTo>
                  <a:pt x="32405" y="13308"/>
                  <a:pt x="35615" y="15790"/>
                  <a:pt x="39128" y="15790"/>
                </a:cubicBezTo>
                <a:cubicBezTo>
                  <a:pt x="42640" y="15790"/>
                  <a:pt x="45849" y="13308"/>
                  <a:pt x="48172" y="8779"/>
                </a:cubicBezTo>
                <a:cubicBezTo>
                  <a:pt x="49787" y="5515"/>
                  <a:pt x="51895" y="3638"/>
                  <a:pt x="53953" y="3631"/>
                </a:cubicBezTo>
                <a:lnTo>
                  <a:pt x="53967" y="3631"/>
                </a:lnTo>
                <a:cubicBezTo>
                  <a:pt x="55995" y="3631"/>
                  <a:pt x="58078" y="5455"/>
                  <a:pt x="59688" y="8639"/>
                </a:cubicBezTo>
                <a:lnTo>
                  <a:pt x="59773" y="8802"/>
                </a:lnTo>
                <a:cubicBezTo>
                  <a:pt x="62085" y="13308"/>
                  <a:pt x="65290" y="15790"/>
                  <a:pt x="68807" y="15790"/>
                </a:cubicBezTo>
                <a:cubicBezTo>
                  <a:pt x="72320" y="15790"/>
                  <a:pt x="75525" y="13308"/>
                  <a:pt x="77841" y="8802"/>
                </a:cubicBezTo>
                <a:lnTo>
                  <a:pt x="77922" y="8643"/>
                </a:lnTo>
                <a:cubicBezTo>
                  <a:pt x="79544" y="5556"/>
                  <a:pt x="81627" y="3786"/>
                  <a:pt x="83643" y="3786"/>
                </a:cubicBezTo>
                <a:cubicBezTo>
                  <a:pt x="85696" y="3786"/>
                  <a:pt x="87813" y="5614"/>
                  <a:pt x="89445" y="8791"/>
                </a:cubicBezTo>
                <a:lnTo>
                  <a:pt x="89523" y="8943"/>
                </a:lnTo>
                <a:cubicBezTo>
                  <a:pt x="91805" y="13459"/>
                  <a:pt x="94985" y="15945"/>
                  <a:pt x="98482" y="15945"/>
                </a:cubicBezTo>
                <a:lnTo>
                  <a:pt x="98513" y="15945"/>
                </a:lnTo>
                <a:cubicBezTo>
                  <a:pt x="102047" y="15930"/>
                  <a:pt x="105249" y="13385"/>
                  <a:pt x="107527" y="8776"/>
                </a:cubicBezTo>
                <a:cubicBezTo>
                  <a:pt x="107975" y="7879"/>
                  <a:pt x="107605" y="6789"/>
                  <a:pt x="106707" y="6345"/>
                </a:cubicBezTo>
                <a:cubicBezTo>
                  <a:pt x="106448" y="6217"/>
                  <a:pt x="106173" y="6156"/>
                  <a:pt x="105902" y="6156"/>
                </a:cubicBezTo>
                <a:cubicBezTo>
                  <a:pt x="105234" y="6156"/>
                  <a:pt x="104593" y="6527"/>
                  <a:pt x="104278" y="7165"/>
                </a:cubicBezTo>
                <a:cubicBezTo>
                  <a:pt x="102664" y="10431"/>
                  <a:pt x="100555" y="12306"/>
                  <a:pt x="98497" y="12314"/>
                </a:cubicBezTo>
                <a:lnTo>
                  <a:pt x="98482" y="12314"/>
                </a:lnTo>
                <a:cubicBezTo>
                  <a:pt x="96455" y="12314"/>
                  <a:pt x="94369" y="10489"/>
                  <a:pt x="92762" y="7306"/>
                </a:cubicBezTo>
                <a:lnTo>
                  <a:pt x="92677" y="7143"/>
                </a:lnTo>
                <a:cubicBezTo>
                  <a:pt x="90365" y="2638"/>
                  <a:pt x="87155" y="156"/>
                  <a:pt x="83643" y="156"/>
                </a:cubicBezTo>
                <a:cubicBezTo>
                  <a:pt x="80130" y="156"/>
                  <a:pt x="76924" y="2638"/>
                  <a:pt x="74609" y="7143"/>
                </a:cubicBezTo>
                <a:lnTo>
                  <a:pt x="74528" y="7303"/>
                </a:lnTo>
                <a:cubicBezTo>
                  <a:pt x="72903" y="10394"/>
                  <a:pt x="70823" y="12159"/>
                  <a:pt x="68807" y="12159"/>
                </a:cubicBezTo>
                <a:cubicBezTo>
                  <a:pt x="66753" y="12159"/>
                  <a:pt x="64637" y="10331"/>
                  <a:pt x="63004" y="7155"/>
                </a:cubicBezTo>
                <a:lnTo>
                  <a:pt x="62927" y="7003"/>
                </a:lnTo>
                <a:cubicBezTo>
                  <a:pt x="60645" y="2486"/>
                  <a:pt x="57465" y="1"/>
                  <a:pt x="53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07"/>
        <p:cNvGrpSpPr/>
        <p:nvPr/>
      </p:nvGrpSpPr>
      <p:grpSpPr>
        <a:xfrm>
          <a:off x="0" y="0"/>
          <a:ext cx="0" cy="0"/>
          <a:chOff x="0" y="0"/>
          <a:chExt cx="0" cy="0"/>
        </a:xfrm>
      </p:grpSpPr>
      <p:sp>
        <p:nvSpPr>
          <p:cNvPr id="408" name="Google Shape;408;p7"/>
          <p:cNvSpPr/>
          <p:nvPr/>
        </p:nvSpPr>
        <p:spPr>
          <a:xfrm>
            <a:off x="2001775" y="96413"/>
            <a:ext cx="504900" cy="504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 name="Google Shape;409;p7"/>
          <p:cNvGrpSpPr/>
          <p:nvPr/>
        </p:nvGrpSpPr>
        <p:grpSpPr>
          <a:xfrm>
            <a:off x="2219629" y="4527546"/>
            <a:ext cx="1465824" cy="582972"/>
            <a:chOff x="-3583200" y="3193700"/>
            <a:chExt cx="980550" cy="390000"/>
          </a:xfrm>
        </p:grpSpPr>
        <p:sp>
          <p:nvSpPr>
            <p:cNvPr id="410" name="Google Shape;410;p7"/>
            <p:cNvSpPr/>
            <p:nvPr/>
          </p:nvSpPr>
          <p:spPr>
            <a:xfrm>
              <a:off x="-35832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7"/>
            <p:cNvSpPr/>
            <p:nvPr/>
          </p:nvSpPr>
          <p:spPr>
            <a:xfrm>
              <a:off x="-34495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7"/>
            <p:cNvSpPr/>
            <p:nvPr/>
          </p:nvSpPr>
          <p:spPr>
            <a:xfrm>
              <a:off x="-33159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7"/>
            <p:cNvSpPr/>
            <p:nvPr/>
          </p:nvSpPr>
          <p:spPr>
            <a:xfrm>
              <a:off x="-31822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7"/>
            <p:cNvSpPr/>
            <p:nvPr/>
          </p:nvSpPr>
          <p:spPr>
            <a:xfrm>
              <a:off x="-30486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7"/>
            <p:cNvSpPr/>
            <p:nvPr/>
          </p:nvSpPr>
          <p:spPr>
            <a:xfrm>
              <a:off x="-29149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7"/>
            <p:cNvSpPr/>
            <p:nvPr/>
          </p:nvSpPr>
          <p:spPr>
            <a:xfrm>
              <a:off x="-27813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7"/>
            <p:cNvSpPr/>
            <p:nvPr/>
          </p:nvSpPr>
          <p:spPr>
            <a:xfrm>
              <a:off x="-26476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7"/>
            <p:cNvSpPr/>
            <p:nvPr/>
          </p:nvSpPr>
          <p:spPr>
            <a:xfrm>
              <a:off x="-35832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7"/>
            <p:cNvSpPr/>
            <p:nvPr/>
          </p:nvSpPr>
          <p:spPr>
            <a:xfrm>
              <a:off x="-34495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7"/>
            <p:cNvSpPr/>
            <p:nvPr/>
          </p:nvSpPr>
          <p:spPr>
            <a:xfrm>
              <a:off x="-33159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7"/>
            <p:cNvSpPr/>
            <p:nvPr/>
          </p:nvSpPr>
          <p:spPr>
            <a:xfrm>
              <a:off x="-31822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7"/>
            <p:cNvSpPr/>
            <p:nvPr/>
          </p:nvSpPr>
          <p:spPr>
            <a:xfrm>
              <a:off x="-30486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7"/>
            <p:cNvSpPr/>
            <p:nvPr/>
          </p:nvSpPr>
          <p:spPr>
            <a:xfrm>
              <a:off x="-29149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7"/>
            <p:cNvSpPr/>
            <p:nvPr/>
          </p:nvSpPr>
          <p:spPr>
            <a:xfrm>
              <a:off x="-27813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7"/>
            <p:cNvSpPr/>
            <p:nvPr/>
          </p:nvSpPr>
          <p:spPr>
            <a:xfrm>
              <a:off x="-26476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7"/>
            <p:cNvSpPr/>
            <p:nvPr/>
          </p:nvSpPr>
          <p:spPr>
            <a:xfrm>
              <a:off x="-35832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7"/>
            <p:cNvSpPr/>
            <p:nvPr/>
          </p:nvSpPr>
          <p:spPr>
            <a:xfrm>
              <a:off x="-34495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7"/>
            <p:cNvSpPr/>
            <p:nvPr/>
          </p:nvSpPr>
          <p:spPr>
            <a:xfrm>
              <a:off x="-33159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7"/>
            <p:cNvSpPr/>
            <p:nvPr/>
          </p:nvSpPr>
          <p:spPr>
            <a:xfrm>
              <a:off x="-31822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7"/>
            <p:cNvSpPr/>
            <p:nvPr/>
          </p:nvSpPr>
          <p:spPr>
            <a:xfrm>
              <a:off x="-30486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7"/>
            <p:cNvSpPr/>
            <p:nvPr/>
          </p:nvSpPr>
          <p:spPr>
            <a:xfrm>
              <a:off x="-29149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7"/>
            <p:cNvSpPr/>
            <p:nvPr/>
          </p:nvSpPr>
          <p:spPr>
            <a:xfrm>
              <a:off x="-27813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7"/>
            <p:cNvSpPr/>
            <p:nvPr/>
          </p:nvSpPr>
          <p:spPr>
            <a:xfrm>
              <a:off x="-26476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7"/>
            <p:cNvSpPr/>
            <p:nvPr/>
          </p:nvSpPr>
          <p:spPr>
            <a:xfrm>
              <a:off x="-35832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7"/>
            <p:cNvSpPr/>
            <p:nvPr/>
          </p:nvSpPr>
          <p:spPr>
            <a:xfrm>
              <a:off x="-34495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7"/>
            <p:cNvSpPr/>
            <p:nvPr/>
          </p:nvSpPr>
          <p:spPr>
            <a:xfrm>
              <a:off x="-33159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7"/>
            <p:cNvSpPr/>
            <p:nvPr/>
          </p:nvSpPr>
          <p:spPr>
            <a:xfrm>
              <a:off x="-31822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
            <p:cNvSpPr/>
            <p:nvPr/>
          </p:nvSpPr>
          <p:spPr>
            <a:xfrm>
              <a:off x="-30486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7"/>
            <p:cNvSpPr/>
            <p:nvPr/>
          </p:nvSpPr>
          <p:spPr>
            <a:xfrm>
              <a:off x="-29149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7"/>
            <p:cNvSpPr/>
            <p:nvPr/>
          </p:nvSpPr>
          <p:spPr>
            <a:xfrm>
              <a:off x="-27813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7"/>
            <p:cNvSpPr/>
            <p:nvPr/>
          </p:nvSpPr>
          <p:spPr>
            <a:xfrm>
              <a:off x="-26476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7"/>
          <p:cNvGrpSpPr/>
          <p:nvPr/>
        </p:nvGrpSpPr>
        <p:grpSpPr>
          <a:xfrm rot="10800000">
            <a:off x="7867438" y="3810825"/>
            <a:ext cx="1207725" cy="1207725"/>
            <a:chOff x="-1473400" y="5668075"/>
            <a:chExt cx="1207725" cy="1207725"/>
          </a:xfrm>
        </p:grpSpPr>
        <p:sp>
          <p:nvSpPr>
            <p:cNvPr id="443" name="Google Shape;443;p7"/>
            <p:cNvSpPr/>
            <p:nvPr/>
          </p:nvSpPr>
          <p:spPr>
            <a:xfrm>
              <a:off x="-1310850" y="5830625"/>
              <a:ext cx="868925" cy="868950"/>
            </a:xfrm>
            <a:custGeom>
              <a:avLst/>
              <a:gdLst/>
              <a:ahLst/>
              <a:cxnLst/>
              <a:rect l="l" t="t" r="r" b="b"/>
              <a:pathLst>
                <a:path w="34757" h="34758" extrusionOk="0">
                  <a:moveTo>
                    <a:pt x="34145" y="1"/>
                  </a:moveTo>
                  <a:lnTo>
                    <a:pt x="1" y="34145"/>
                  </a:lnTo>
                  <a:cubicBezTo>
                    <a:pt x="194" y="34353"/>
                    <a:pt x="387" y="34556"/>
                    <a:pt x="583" y="34757"/>
                  </a:cubicBezTo>
                  <a:lnTo>
                    <a:pt x="34757" y="587"/>
                  </a:lnTo>
                  <a:cubicBezTo>
                    <a:pt x="34556" y="387"/>
                    <a:pt x="34352" y="194"/>
                    <a:pt x="34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7"/>
            <p:cNvSpPr/>
            <p:nvPr/>
          </p:nvSpPr>
          <p:spPr>
            <a:xfrm>
              <a:off x="-1279825" y="5861675"/>
              <a:ext cx="867500" cy="867575"/>
            </a:xfrm>
            <a:custGeom>
              <a:avLst/>
              <a:gdLst/>
              <a:ahLst/>
              <a:cxnLst/>
              <a:rect l="l" t="t" r="r" b="b"/>
              <a:pathLst>
                <a:path w="34700" h="34703" extrusionOk="0">
                  <a:moveTo>
                    <a:pt x="34138" y="0"/>
                  </a:moveTo>
                  <a:lnTo>
                    <a:pt x="1" y="34141"/>
                  </a:lnTo>
                  <a:cubicBezTo>
                    <a:pt x="209" y="34331"/>
                    <a:pt x="419" y="34516"/>
                    <a:pt x="634" y="34702"/>
                  </a:cubicBezTo>
                  <a:lnTo>
                    <a:pt x="34700" y="633"/>
                  </a:lnTo>
                  <a:cubicBezTo>
                    <a:pt x="34517" y="418"/>
                    <a:pt x="34331" y="208"/>
                    <a:pt x="34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7"/>
            <p:cNvSpPr/>
            <p:nvPr/>
          </p:nvSpPr>
          <p:spPr>
            <a:xfrm>
              <a:off x="-1339900" y="5801575"/>
              <a:ext cx="865875" cy="865900"/>
            </a:xfrm>
            <a:custGeom>
              <a:avLst/>
              <a:gdLst/>
              <a:ahLst/>
              <a:cxnLst/>
              <a:rect l="l" t="t" r="r" b="b"/>
              <a:pathLst>
                <a:path w="34635" h="34636" extrusionOk="0">
                  <a:moveTo>
                    <a:pt x="33973" y="1"/>
                  </a:moveTo>
                  <a:lnTo>
                    <a:pt x="0" y="33973"/>
                  </a:lnTo>
                  <a:cubicBezTo>
                    <a:pt x="182" y="34198"/>
                    <a:pt x="369" y="34417"/>
                    <a:pt x="558" y="34635"/>
                  </a:cubicBezTo>
                  <a:lnTo>
                    <a:pt x="34635" y="559"/>
                  </a:lnTo>
                  <a:cubicBezTo>
                    <a:pt x="34417" y="369"/>
                    <a:pt x="34198" y="183"/>
                    <a:pt x="339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7"/>
            <p:cNvSpPr/>
            <p:nvPr/>
          </p:nvSpPr>
          <p:spPr>
            <a:xfrm>
              <a:off x="-1366375" y="5775125"/>
              <a:ext cx="857825" cy="857925"/>
            </a:xfrm>
            <a:custGeom>
              <a:avLst/>
              <a:gdLst/>
              <a:ahLst/>
              <a:cxnLst/>
              <a:rect l="l" t="t" r="r" b="b"/>
              <a:pathLst>
                <a:path w="34313" h="34317" extrusionOk="0">
                  <a:moveTo>
                    <a:pt x="33615" y="0"/>
                  </a:moveTo>
                  <a:lnTo>
                    <a:pt x="1" y="33615"/>
                  </a:lnTo>
                  <a:cubicBezTo>
                    <a:pt x="165" y="33851"/>
                    <a:pt x="326" y="34087"/>
                    <a:pt x="498" y="34316"/>
                  </a:cubicBezTo>
                  <a:lnTo>
                    <a:pt x="34312" y="497"/>
                  </a:lnTo>
                  <a:cubicBezTo>
                    <a:pt x="34087" y="325"/>
                    <a:pt x="33851" y="164"/>
                    <a:pt x="33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7"/>
            <p:cNvSpPr/>
            <p:nvPr/>
          </p:nvSpPr>
          <p:spPr>
            <a:xfrm>
              <a:off x="-1090950" y="6050525"/>
              <a:ext cx="791550" cy="791575"/>
            </a:xfrm>
            <a:custGeom>
              <a:avLst/>
              <a:gdLst/>
              <a:ahLst/>
              <a:cxnLst/>
              <a:rect l="l" t="t" r="r" b="b"/>
              <a:pathLst>
                <a:path w="31662" h="31663" extrusionOk="0">
                  <a:moveTo>
                    <a:pt x="31333" y="0"/>
                  </a:moveTo>
                  <a:lnTo>
                    <a:pt x="0" y="31333"/>
                  </a:lnTo>
                  <a:cubicBezTo>
                    <a:pt x="294" y="31447"/>
                    <a:pt x="586" y="31558"/>
                    <a:pt x="887" y="31662"/>
                  </a:cubicBezTo>
                  <a:lnTo>
                    <a:pt x="31662" y="887"/>
                  </a:lnTo>
                  <a:cubicBezTo>
                    <a:pt x="31558" y="587"/>
                    <a:pt x="31447" y="294"/>
                    <a:pt x="31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
            <p:cNvSpPr/>
            <p:nvPr/>
          </p:nvSpPr>
          <p:spPr>
            <a:xfrm>
              <a:off x="-1134050" y="6007425"/>
              <a:ext cx="816950" cy="816950"/>
            </a:xfrm>
            <a:custGeom>
              <a:avLst/>
              <a:gdLst/>
              <a:ahLst/>
              <a:cxnLst/>
              <a:rect l="l" t="t" r="r" b="b"/>
              <a:pathLst>
                <a:path w="32678" h="32678" extrusionOk="0">
                  <a:moveTo>
                    <a:pt x="32302" y="1"/>
                  </a:moveTo>
                  <a:lnTo>
                    <a:pt x="0" y="32303"/>
                  </a:lnTo>
                  <a:cubicBezTo>
                    <a:pt x="272" y="32435"/>
                    <a:pt x="544" y="32560"/>
                    <a:pt x="819" y="32678"/>
                  </a:cubicBezTo>
                  <a:lnTo>
                    <a:pt x="32677" y="820"/>
                  </a:lnTo>
                  <a:cubicBezTo>
                    <a:pt x="32556" y="544"/>
                    <a:pt x="32434" y="272"/>
                    <a:pt x="32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7"/>
            <p:cNvSpPr/>
            <p:nvPr/>
          </p:nvSpPr>
          <p:spPr>
            <a:xfrm>
              <a:off x="-1172800" y="5968700"/>
              <a:ext cx="835500" cy="835500"/>
            </a:xfrm>
            <a:custGeom>
              <a:avLst/>
              <a:gdLst/>
              <a:ahLst/>
              <a:cxnLst/>
              <a:rect l="l" t="t" r="r" b="b"/>
              <a:pathLst>
                <a:path w="33420" h="33420" extrusionOk="0">
                  <a:moveTo>
                    <a:pt x="33022" y="0"/>
                  </a:moveTo>
                  <a:lnTo>
                    <a:pt x="1" y="33022"/>
                  </a:lnTo>
                  <a:cubicBezTo>
                    <a:pt x="234" y="33157"/>
                    <a:pt x="466" y="33294"/>
                    <a:pt x="706" y="33419"/>
                  </a:cubicBezTo>
                  <a:lnTo>
                    <a:pt x="33420" y="705"/>
                  </a:lnTo>
                  <a:cubicBezTo>
                    <a:pt x="33291" y="465"/>
                    <a:pt x="33158" y="233"/>
                    <a:pt x="330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7"/>
            <p:cNvSpPr/>
            <p:nvPr/>
          </p:nvSpPr>
          <p:spPr>
            <a:xfrm>
              <a:off x="-1246550" y="5894925"/>
              <a:ext cx="862125" cy="862125"/>
            </a:xfrm>
            <a:custGeom>
              <a:avLst/>
              <a:gdLst/>
              <a:ahLst/>
              <a:cxnLst/>
              <a:rect l="l" t="t" r="r" b="b"/>
              <a:pathLst>
                <a:path w="34485" h="34485" extrusionOk="0">
                  <a:moveTo>
                    <a:pt x="33951" y="1"/>
                  </a:moveTo>
                  <a:lnTo>
                    <a:pt x="0" y="33952"/>
                  </a:lnTo>
                  <a:cubicBezTo>
                    <a:pt x="225" y="34134"/>
                    <a:pt x="451" y="34313"/>
                    <a:pt x="684" y="34485"/>
                  </a:cubicBezTo>
                  <a:lnTo>
                    <a:pt x="34484" y="684"/>
                  </a:lnTo>
                  <a:cubicBezTo>
                    <a:pt x="34313" y="451"/>
                    <a:pt x="34130" y="226"/>
                    <a:pt x="339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
            <p:cNvSpPr/>
            <p:nvPr/>
          </p:nvSpPr>
          <p:spPr>
            <a:xfrm>
              <a:off x="-1044725" y="6096750"/>
              <a:ext cx="759825" cy="759825"/>
            </a:xfrm>
            <a:custGeom>
              <a:avLst/>
              <a:gdLst/>
              <a:ahLst/>
              <a:cxnLst/>
              <a:rect l="l" t="t" r="r" b="b"/>
              <a:pathLst>
                <a:path w="30393" h="30393" extrusionOk="0">
                  <a:moveTo>
                    <a:pt x="30128" y="1"/>
                  </a:moveTo>
                  <a:lnTo>
                    <a:pt x="0" y="30128"/>
                  </a:lnTo>
                  <a:cubicBezTo>
                    <a:pt x="307" y="30221"/>
                    <a:pt x="619" y="30314"/>
                    <a:pt x="930" y="30393"/>
                  </a:cubicBezTo>
                  <a:lnTo>
                    <a:pt x="30392" y="930"/>
                  </a:lnTo>
                  <a:cubicBezTo>
                    <a:pt x="30310" y="619"/>
                    <a:pt x="30220" y="308"/>
                    <a:pt x="30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7"/>
            <p:cNvSpPr/>
            <p:nvPr/>
          </p:nvSpPr>
          <p:spPr>
            <a:xfrm>
              <a:off x="-1210775" y="5930800"/>
              <a:ext cx="851475" cy="851400"/>
            </a:xfrm>
            <a:custGeom>
              <a:avLst/>
              <a:gdLst/>
              <a:ahLst/>
              <a:cxnLst/>
              <a:rect l="l" t="t" r="r" b="b"/>
              <a:pathLst>
                <a:path w="34059" h="34056" extrusionOk="0">
                  <a:moveTo>
                    <a:pt x="33587" y="0"/>
                  </a:moveTo>
                  <a:lnTo>
                    <a:pt x="0" y="33583"/>
                  </a:lnTo>
                  <a:cubicBezTo>
                    <a:pt x="240" y="33744"/>
                    <a:pt x="479" y="33901"/>
                    <a:pt x="722" y="34055"/>
                  </a:cubicBezTo>
                  <a:lnTo>
                    <a:pt x="34059" y="719"/>
                  </a:lnTo>
                  <a:cubicBezTo>
                    <a:pt x="33904" y="479"/>
                    <a:pt x="33747" y="236"/>
                    <a:pt x="335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7"/>
            <p:cNvSpPr/>
            <p:nvPr/>
          </p:nvSpPr>
          <p:spPr>
            <a:xfrm>
              <a:off x="-1416625" y="5724950"/>
              <a:ext cx="290100" cy="290025"/>
            </a:xfrm>
            <a:custGeom>
              <a:avLst/>
              <a:gdLst/>
              <a:ahLst/>
              <a:cxnLst/>
              <a:rect l="l" t="t" r="r" b="b"/>
              <a:pathLst>
                <a:path w="11604" h="11601" extrusionOk="0">
                  <a:moveTo>
                    <a:pt x="11604" y="0"/>
                  </a:moveTo>
                  <a:lnTo>
                    <a:pt x="11604" y="0"/>
                  </a:lnTo>
                  <a:cubicBezTo>
                    <a:pt x="10684" y="433"/>
                    <a:pt x="9797" y="923"/>
                    <a:pt x="8946" y="1463"/>
                  </a:cubicBezTo>
                  <a:lnTo>
                    <a:pt x="1467" y="8942"/>
                  </a:lnTo>
                  <a:cubicBezTo>
                    <a:pt x="927" y="9793"/>
                    <a:pt x="433" y="10681"/>
                    <a:pt x="0" y="11600"/>
                  </a:cubicBezTo>
                  <a:lnTo>
                    <a:pt x="116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7"/>
            <p:cNvSpPr/>
            <p:nvPr/>
          </p:nvSpPr>
          <p:spPr>
            <a:xfrm>
              <a:off x="-1430675" y="5710825"/>
              <a:ext cx="806600" cy="806575"/>
            </a:xfrm>
            <a:custGeom>
              <a:avLst/>
              <a:gdLst/>
              <a:ahLst/>
              <a:cxnLst/>
              <a:rect l="l" t="t" r="r" b="b"/>
              <a:pathLst>
                <a:path w="32264" h="32263" extrusionOk="0">
                  <a:moveTo>
                    <a:pt x="31408" y="0"/>
                  </a:moveTo>
                  <a:lnTo>
                    <a:pt x="1" y="31408"/>
                  </a:lnTo>
                  <a:cubicBezTo>
                    <a:pt x="115" y="31695"/>
                    <a:pt x="237" y="31980"/>
                    <a:pt x="362" y="32263"/>
                  </a:cubicBezTo>
                  <a:lnTo>
                    <a:pt x="32263" y="362"/>
                  </a:lnTo>
                  <a:cubicBezTo>
                    <a:pt x="31981" y="236"/>
                    <a:pt x="31695" y="118"/>
                    <a:pt x="314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7"/>
            <p:cNvSpPr/>
            <p:nvPr/>
          </p:nvSpPr>
          <p:spPr>
            <a:xfrm>
              <a:off x="-1473400" y="5668075"/>
              <a:ext cx="648050" cy="648050"/>
            </a:xfrm>
            <a:custGeom>
              <a:avLst/>
              <a:gdLst/>
              <a:ahLst/>
              <a:cxnLst/>
              <a:rect l="l" t="t" r="r" b="b"/>
              <a:pathLst>
                <a:path w="25922" h="25922" extrusionOk="0">
                  <a:moveTo>
                    <a:pt x="24780" y="0"/>
                  </a:moveTo>
                  <a:lnTo>
                    <a:pt x="0" y="24784"/>
                  </a:lnTo>
                  <a:cubicBezTo>
                    <a:pt x="7" y="25164"/>
                    <a:pt x="28" y="25542"/>
                    <a:pt x="54" y="25922"/>
                  </a:cubicBezTo>
                  <a:lnTo>
                    <a:pt x="25921" y="54"/>
                  </a:lnTo>
                  <a:cubicBezTo>
                    <a:pt x="25542" y="29"/>
                    <a:pt x="25163" y="11"/>
                    <a:pt x="247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7"/>
            <p:cNvSpPr/>
            <p:nvPr/>
          </p:nvSpPr>
          <p:spPr>
            <a:xfrm>
              <a:off x="-1460375" y="5681125"/>
              <a:ext cx="741950" cy="741950"/>
            </a:xfrm>
            <a:custGeom>
              <a:avLst/>
              <a:gdLst/>
              <a:ahLst/>
              <a:cxnLst/>
              <a:rect l="l" t="t" r="r" b="b"/>
              <a:pathLst>
                <a:path w="29678" h="29678" extrusionOk="0">
                  <a:moveTo>
                    <a:pt x="28709" y="0"/>
                  </a:moveTo>
                  <a:lnTo>
                    <a:pt x="1" y="28708"/>
                  </a:lnTo>
                  <a:cubicBezTo>
                    <a:pt x="73" y="29033"/>
                    <a:pt x="144" y="29359"/>
                    <a:pt x="227" y="29677"/>
                  </a:cubicBezTo>
                  <a:lnTo>
                    <a:pt x="29678" y="226"/>
                  </a:lnTo>
                  <a:cubicBezTo>
                    <a:pt x="29356" y="144"/>
                    <a:pt x="29034" y="72"/>
                    <a:pt x="287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7"/>
            <p:cNvSpPr/>
            <p:nvPr/>
          </p:nvSpPr>
          <p:spPr>
            <a:xfrm>
              <a:off x="-1469200" y="5672275"/>
              <a:ext cx="699650" cy="699650"/>
            </a:xfrm>
            <a:custGeom>
              <a:avLst/>
              <a:gdLst/>
              <a:ahLst/>
              <a:cxnLst/>
              <a:rect l="l" t="t" r="r" b="b"/>
              <a:pathLst>
                <a:path w="27986" h="27986" extrusionOk="0">
                  <a:moveTo>
                    <a:pt x="26919" y="1"/>
                  </a:moveTo>
                  <a:lnTo>
                    <a:pt x="0" y="26919"/>
                  </a:lnTo>
                  <a:cubicBezTo>
                    <a:pt x="43" y="27277"/>
                    <a:pt x="93" y="27631"/>
                    <a:pt x="150" y="27985"/>
                  </a:cubicBezTo>
                  <a:lnTo>
                    <a:pt x="27985" y="151"/>
                  </a:lnTo>
                  <a:cubicBezTo>
                    <a:pt x="27631" y="93"/>
                    <a:pt x="27277" y="43"/>
                    <a:pt x="269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7"/>
            <p:cNvSpPr/>
            <p:nvPr/>
          </p:nvSpPr>
          <p:spPr>
            <a:xfrm>
              <a:off x="-1473400" y="5668075"/>
              <a:ext cx="587500" cy="587500"/>
            </a:xfrm>
            <a:custGeom>
              <a:avLst/>
              <a:gdLst/>
              <a:ahLst/>
              <a:cxnLst/>
              <a:rect l="l" t="t" r="r" b="b"/>
              <a:pathLst>
                <a:path w="23500" h="23500" extrusionOk="0">
                  <a:moveTo>
                    <a:pt x="23500" y="0"/>
                  </a:moveTo>
                  <a:cubicBezTo>
                    <a:pt x="23113" y="11"/>
                    <a:pt x="22727" y="29"/>
                    <a:pt x="22344" y="58"/>
                  </a:cubicBezTo>
                  <a:lnTo>
                    <a:pt x="58" y="22344"/>
                  </a:lnTo>
                  <a:cubicBezTo>
                    <a:pt x="28" y="22727"/>
                    <a:pt x="11" y="23114"/>
                    <a:pt x="0" y="23500"/>
                  </a:cubicBezTo>
                  <a:lnTo>
                    <a:pt x="235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7"/>
            <p:cNvSpPr/>
            <p:nvPr/>
          </p:nvSpPr>
          <p:spPr>
            <a:xfrm>
              <a:off x="-1452750" y="5688725"/>
              <a:ext cx="424850" cy="424850"/>
            </a:xfrm>
            <a:custGeom>
              <a:avLst/>
              <a:gdLst/>
              <a:ahLst/>
              <a:cxnLst/>
              <a:rect l="l" t="t" r="r" b="b"/>
              <a:pathLst>
                <a:path w="16994" h="16994" extrusionOk="0">
                  <a:moveTo>
                    <a:pt x="16993" y="1"/>
                  </a:moveTo>
                  <a:cubicBezTo>
                    <a:pt x="16397" y="161"/>
                    <a:pt x="15806" y="344"/>
                    <a:pt x="15227" y="551"/>
                  </a:cubicBezTo>
                  <a:lnTo>
                    <a:pt x="551" y="15227"/>
                  </a:lnTo>
                  <a:cubicBezTo>
                    <a:pt x="344" y="15806"/>
                    <a:pt x="161" y="16397"/>
                    <a:pt x="1" y="16994"/>
                  </a:cubicBezTo>
                  <a:lnTo>
                    <a:pt x="169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7"/>
            <p:cNvSpPr/>
            <p:nvPr/>
          </p:nvSpPr>
          <p:spPr>
            <a:xfrm>
              <a:off x="-1447650" y="5693825"/>
              <a:ext cx="778950" cy="778975"/>
            </a:xfrm>
            <a:custGeom>
              <a:avLst/>
              <a:gdLst/>
              <a:ahLst/>
              <a:cxnLst/>
              <a:rect l="l" t="t" r="r" b="b"/>
              <a:pathLst>
                <a:path w="31158" h="31159" extrusionOk="0">
                  <a:moveTo>
                    <a:pt x="30167" y="0"/>
                  </a:moveTo>
                  <a:lnTo>
                    <a:pt x="0" y="30168"/>
                  </a:lnTo>
                  <a:cubicBezTo>
                    <a:pt x="104" y="30500"/>
                    <a:pt x="215" y="30829"/>
                    <a:pt x="329" y="31158"/>
                  </a:cubicBezTo>
                  <a:lnTo>
                    <a:pt x="31158" y="329"/>
                  </a:lnTo>
                  <a:cubicBezTo>
                    <a:pt x="30829" y="215"/>
                    <a:pt x="30499" y="104"/>
                    <a:pt x="30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7"/>
            <p:cNvSpPr/>
            <p:nvPr/>
          </p:nvSpPr>
          <p:spPr>
            <a:xfrm>
              <a:off x="-1468300" y="5673175"/>
              <a:ext cx="517750" cy="517850"/>
            </a:xfrm>
            <a:custGeom>
              <a:avLst/>
              <a:gdLst/>
              <a:ahLst/>
              <a:cxnLst/>
              <a:rect l="l" t="t" r="r" b="b"/>
              <a:pathLst>
                <a:path w="20710" h="20714" extrusionOk="0">
                  <a:moveTo>
                    <a:pt x="20710" y="1"/>
                  </a:moveTo>
                  <a:cubicBezTo>
                    <a:pt x="20230" y="65"/>
                    <a:pt x="19755" y="140"/>
                    <a:pt x="19286" y="232"/>
                  </a:cubicBezTo>
                  <a:lnTo>
                    <a:pt x="232" y="19286"/>
                  </a:lnTo>
                  <a:cubicBezTo>
                    <a:pt x="139" y="19755"/>
                    <a:pt x="65" y="20230"/>
                    <a:pt x="0" y="20714"/>
                  </a:cubicBezTo>
                  <a:lnTo>
                    <a:pt x="207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
            <p:cNvSpPr/>
            <p:nvPr/>
          </p:nvSpPr>
          <p:spPr>
            <a:xfrm>
              <a:off x="-1411425" y="5730050"/>
              <a:ext cx="828825" cy="828950"/>
            </a:xfrm>
            <a:custGeom>
              <a:avLst/>
              <a:gdLst/>
              <a:ahLst/>
              <a:cxnLst/>
              <a:rect l="l" t="t" r="r" b="b"/>
              <a:pathLst>
                <a:path w="33153" h="33158" extrusionOk="0">
                  <a:moveTo>
                    <a:pt x="32366" y="0"/>
                  </a:moveTo>
                  <a:lnTo>
                    <a:pt x="0" y="32367"/>
                  </a:lnTo>
                  <a:cubicBezTo>
                    <a:pt x="132" y="32631"/>
                    <a:pt x="265" y="32896"/>
                    <a:pt x="404" y="33157"/>
                  </a:cubicBezTo>
                  <a:lnTo>
                    <a:pt x="33153" y="404"/>
                  </a:lnTo>
                  <a:cubicBezTo>
                    <a:pt x="32895" y="265"/>
                    <a:pt x="32631" y="133"/>
                    <a:pt x="32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7"/>
            <p:cNvSpPr/>
            <p:nvPr/>
          </p:nvSpPr>
          <p:spPr>
            <a:xfrm>
              <a:off x="-1389625" y="5751850"/>
              <a:ext cx="844425" cy="844425"/>
            </a:xfrm>
            <a:custGeom>
              <a:avLst/>
              <a:gdLst/>
              <a:ahLst/>
              <a:cxnLst/>
              <a:rect l="l" t="t" r="r" b="b"/>
              <a:pathLst>
                <a:path w="33777" h="33777" extrusionOk="0">
                  <a:moveTo>
                    <a:pt x="33096" y="1"/>
                  </a:moveTo>
                  <a:lnTo>
                    <a:pt x="0" y="33097"/>
                  </a:lnTo>
                  <a:cubicBezTo>
                    <a:pt x="137" y="33326"/>
                    <a:pt x="276" y="33552"/>
                    <a:pt x="419" y="33777"/>
                  </a:cubicBezTo>
                  <a:lnTo>
                    <a:pt x="33776" y="420"/>
                  </a:lnTo>
                  <a:cubicBezTo>
                    <a:pt x="33551" y="276"/>
                    <a:pt x="33325" y="137"/>
                    <a:pt x="3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7"/>
            <p:cNvSpPr/>
            <p:nvPr/>
          </p:nvSpPr>
          <p:spPr>
            <a:xfrm>
              <a:off x="-816975" y="6324600"/>
              <a:ext cx="548900" cy="548800"/>
            </a:xfrm>
            <a:custGeom>
              <a:avLst/>
              <a:gdLst/>
              <a:ahLst/>
              <a:cxnLst/>
              <a:rect l="l" t="t" r="r" b="b"/>
              <a:pathLst>
                <a:path w="21956" h="21952" extrusionOk="0">
                  <a:moveTo>
                    <a:pt x="21955" y="1"/>
                  </a:moveTo>
                  <a:lnTo>
                    <a:pt x="1" y="21952"/>
                  </a:lnTo>
                  <a:cubicBezTo>
                    <a:pt x="419" y="21915"/>
                    <a:pt x="830" y="21869"/>
                    <a:pt x="1241" y="21812"/>
                  </a:cubicBezTo>
                  <a:lnTo>
                    <a:pt x="21815" y="1238"/>
                  </a:lnTo>
                  <a:cubicBezTo>
                    <a:pt x="21873" y="830"/>
                    <a:pt x="21919" y="415"/>
                    <a:pt x="21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7"/>
            <p:cNvSpPr/>
            <p:nvPr/>
          </p:nvSpPr>
          <p:spPr>
            <a:xfrm>
              <a:off x="-660850" y="6480650"/>
              <a:ext cx="358050" cy="358050"/>
            </a:xfrm>
            <a:custGeom>
              <a:avLst/>
              <a:gdLst/>
              <a:ahLst/>
              <a:cxnLst/>
              <a:rect l="l" t="t" r="r" b="b"/>
              <a:pathLst>
                <a:path w="14322" h="14322" extrusionOk="0">
                  <a:moveTo>
                    <a:pt x="14322" y="0"/>
                  </a:moveTo>
                  <a:lnTo>
                    <a:pt x="1" y="14321"/>
                  </a:lnTo>
                  <a:cubicBezTo>
                    <a:pt x="719" y="14057"/>
                    <a:pt x="1424" y="13760"/>
                    <a:pt x="2111" y="13427"/>
                  </a:cubicBezTo>
                  <a:lnTo>
                    <a:pt x="13427" y="2110"/>
                  </a:lnTo>
                  <a:cubicBezTo>
                    <a:pt x="13757" y="1423"/>
                    <a:pt x="14058" y="719"/>
                    <a:pt x="14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7"/>
            <p:cNvSpPr/>
            <p:nvPr/>
          </p:nvSpPr>
          <p:spPr>
            <a:xfrm>
              <a:off x="-533075" y="6608425"/>
              <a:ext cx="164925" cy="164900"/>
            </a:xfrm>
            <a:custGeom>
              <a:avLst/>
              <a:gdLst/>
              <a:ahLst/>
              <a:cxnLst/>
              <a:rect l="l" t="t" r="r" b="b"/>
              <a:pathLst>
                <a:path w="6597" h="6596" extrusionOk="0">
                  <a:moveTo>
                    <a:pt x="6596" y="0"/>
                  </a:moveTo>
                  <a:lnTo>
                    <a:pt x="1" y="6596"/>
                  </a:lnTo>
                  <a:cubicBezTo>
                    <a:pt x="2601" y="4847"/>
                    <a:pt x="4848" y="2604"/>
                    <a:pt x="6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7"/>
            <p:cNvSpPr/>
            <p:nvPr/>
          </p:nvSpPr>
          <p:spPr>
            <a:xfrm>
              <a:off x="-939500" y="6202000"/>
              <a:ext cx="672200" cy="672200"/>
            </a:xfrm>
            <a:custGeom>
              <a:avLst/>
              <a:gdLst/>
              <a:ahLst/>
              <a:cxnLst/>
              <a:rect l="l" t="t" r="r" b="b"/>
              <a:pathLst>
                <a:path w="26888" h="26888" extrusionOk="0">
                  <a:moveTo>
                    <a:pt x="26787" y="0"/>
                  </a:moveTo>
                  <a:lnTo>
                    <a:pt x="1" y="26787"/>
                  </a:lnTo>
                  <a:cubicBezTo>
                    <a:pt x="369" y="26830"/>
                    <a:pt x="742" y="26862"/>
                    <a:pt x="1113" y="26887"/>
                  </a:cubicBezTo>
                  <a:lnTo>
                    <a:pt x="26888" y="1113"/>
                  </a:lnTo>
                  <a:cubicBezTo>
                    <a:pt x="26863" y="741"/>
                    <a:pt x="26830" y="369"/>
                    <a:pt x="267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
            <p:cNvSpPr/>
            <p:nvPr/>
          </p:nvSpPr>
          <p:spPr>
            <a:xfrm>
              <a:off x="-747425" y="6394075"/>
              <a:ext cx="469325" cy="469300"/>
            </a:xfrm>
            <a:custGeom>
              <a:avLst/>
              <a:gdLst/>
              <a:ahLst/>
              <a:cxnLst/>
              <a:rect l="l" t="t" r="r" b="b"/>
              <a:pathLst>
                <a:path w="18773" h="18772" extrusionOk="0">
                  <a:moveTo>
                    <a:pt x="18772" y="0"/>
                  </a:moveTo>
                  <a:lnTo>
                    <a:pt x="1" y="18772"/>
                  </a:lnTo>
                  <a:cubicBezTo>
                    <a:pt x="534" y="18664"/>
                    <a:pt x="1060" y="18529"/>
                    <a:pt x="1582" y="18385"/>
                  </a:cubicBezTo>
                  <a:lnTo>
                    <a:pt x="18386" y="1581"/>
                  </a:lnTo>
                  <a:cubicBezTo>
                    <a:pt x="18529" y="1060"/>
                    <a:pt x="18665" y="533"/>
                    <a:pt x="1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a:off x="-995450" y="6146025"/>
              <a:ext cx="721725" cy="721825"/>
            </a:xfrm>
            <a:custGeom>
              <a:avLst/>
              <a:gdLst/>
              <a:ahLst/>
              <a:cxnLst/>
              <a:rect l="l" t="t" r="r" b="b"/>
              <a:pathLst>
                <a:path w="28869" h="28873" extrusionOk="0">
                  <a:moveTo>
                    <a:pt x="28665" y="0"/>
                  </a:moveTo>
                  <a:lnTo>
                    <a:pt x="0" y="28665"/>
                  </a:lnTo>
                  <a:cubicBezTo>
                    <a:pt x="368" y="28740"/>
                    <a:pt x="737" y="28811"/>
                    <a:pt x="1113" y="28872"/>
                  </a:cubicBezTo>
                  <a:lnTo>
                    <a:pt x="28868" y="1113"/>
                  </a:lnTo>
                  <a:cubicBezTo>
                    <a:pt x="28807" y="740"/>
                    <a:pt x="28740" y="369"/>
                    <a:pt x="2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7"/>
            <p:cNvSpPr/>
            <p:nvPr/>
          </p:nvSpPr>
          <p:spPr>
            <a:xfrm>
              <a:off x="-881000" y="6260550"/>
              <a:ext cx="615325" cy="615250"/>
            </a:xfrm>
            <a:custGeom>
              <a:avLst/>
              <a:gdLst/>
              <a:ahLst/>
              <a:cxnLst/>
              <a:rect l="l" t="t" r="r" b="b"/>
              <a:pathLst>
                <a:path w="24613" h="24610" extrusionOk="0">
                  <a:moveTo>
                    <a:pt x="24602" y="1"/>
                  </a:moveTo>
                  <a:lnTo>
                    <a:pt x="0" y="24599"/>
                  </a:lnTo>
                  <a:cubicBezTo>
                    <a:pt x="150" y="24603"/>
                    <a:pt x="301" y="24610"/>
                    <a:pt x="451" y="24610"/>
                  </a:cubicBezTo>
                  <a:cubicBezTo>
                    <a:pt x="701" y="24610"/>
                    <a:pt x="952" y="24599"/>
                    <a:pt x="1205" y="24592"/>
                  </a:cubicBezTo>
                  <a:lnTo>
                    <a:pt x="24594" y="1203"/>
                  </a:lnTo>
                  <a:cubicBezTo>
                    <a:pt x="24602" y="950"/>
                    <a:pt x="24612" y="699"/>
                    <a:pt x="24612" y="448"/>
                  </a:cubicBezTo>
                  <a:cubicBezTo>
                    <a:pt x="24612" y="298"/>
                    <a:pt x="24605" y="148"/>
                    <a:pt x="24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7"/>
          <p:cNvSpPr/>
          <p:nvPr/>
        </p:nvSpPr>
        <p:spPr>
          <a:xfrm>
            <a:off x="-424950" y="1018500"/>
            <a:ext cx="3106500" cy="3106500"/>
          </a:xfrm>
          <a:prstGeom prst="ellipse">
            <a:avLst/>
          </a:prstGeom>
          <a:no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7"/>
          <p:cNvSpPr/>
          <p:nvPr/>
        </p:nvSpPr>
        <p:spPr>
          <a:xfrm>
            <a:off x="497850" y="362700"/>
            <a:ext cx="8148300" cy="4418100"/>
          </a:xfrm>
          <a:prstGeom prst="roundRect">
            <a:avLst>
              <a:gd name="adj" fmla="val 83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7"/>
          <p:cNvSpPr/>
          <p:nvPr/>
        </p:nvSpPr>
        <p:spPr>
          <a:xfrm>
            <a:off x="802975" y="601325"/>
            <a:ext cx="115200" cy="115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a:off x="1033425" y="601325"/>
            <a:ext cx="115200" cy="115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7"/>
          <p:cNvSpPr/>
          <p:nvPr/>
        </p:nvSpPr>
        <p:spPr>
          <a:xfrm>
            <a:off x="1263875" y="601325"/>
            <a:ext cx="115200" cy="115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txBox="1">
            <a:spLocks noGrp="1"/>
          </p:cNvSpPr>
          <p:nvPr>
            <p:ph type="title"/>
          </p:nvPr>
        </p:nvSpPr>
        <p:spPr>
          <a:xfrm>
            <a:off x="497600" y="899500"/>
            <a:ext cx="8148300" cy="620700"/>
          </a:xfrm>
          <a:prstGeom prst="rect">
            <a:avLst/>
          </a:prstGeom>
          <a:solidFill>
            <a:schemeClr val="dk2"/>
          </a:solidFill>
        </p:spPr>
        <p:txBody>
          <a:bodyPr spcFirstLastPara="1" wrap="square" lIns="0" tIns="0" rIns="0" bIns="0" anchor="ctr" anchorCtr="0">
            <a:noAutofit/>
          </a:bodyPr>
          <a:lstStyle>
            <a:lvl1pPr lvl="0" algn="ctr" rtl="0">
              <a:spcBef>
                <a:spcPts val="0"/>
              </a:spcBef>
              <a:spcAft>
                <a:spcPts val="0"/>
              </a:spcAft>
              <a:buSzPts val="3000"/>
              <a:buNone/>
              <a:defRPr/>
            </a:lvl1pPr>
            <a:lvl2pPr lvl="1" rtl="0">
              <a:spcBef>
                <a:spcPts val="0"/>
              </a:spcBef>
              <a:spcAft>
                <a:spcPts val="0"/>
              </a:spcAft>
              <a:buSzPts val="2800"/>
              <a:buNone/>
              <a:defRPr>
                <a:latin typeface="Roboto"/>
                <a:ea typeface="Roboto"/>
                <a:cs typeface="Roboto"/>
                <a:sym typeface="Roboto"/>
              </a:defRPr>
            </a:lvl2pPr>
            <a:lvl3pPr lvl="2" rtl="0">
              <a:spcBef>
                <a:spcPts val="0"/>
              </a:spcBef>
              <a:spcAft>
                <a:spcPts val="0"/>
              </a:spcAft>
              <a:buSzPts val="2800"/>
              <a:buNone/>
              <a:defRPr>
                <a:latin typeface="Roboto"/>
                <a:ea typeface="Roboto"/>
                <a:cs typeface="Roboto"/>
                <a:sym typeface="Roboto"/>
              </a:defRPr>
            </a:lvl3pPr>
            <a:lvl4pPr lvl="3" rtl="0">
              <a:spcBef>
                <a:spcPts val="0"/>
              </a:spcBef>
              <a:spcAft>
                <a:spcPts val="0"/>
              </a:spcAft>
              <a:buSzPts val="2800"/>
              <a:buNone/>
              <a:defRPr>
                <a:latin typeface="Roboto"/>
                <a:ea typeface="Roboto"/>
                <a:cs typeface="Roboto"/>
                <a:sym typeface="Roboto"/>
              </a:defRPr>
            </a:lvl4pPr>
            <a:lvl5pPr lvl="4" rtl="0">
              <a:spcBef>
                <a:spcPts val="0"/>
              </a:spcBef>
              <a:spcAft>
                <a:spcPts val="0"/>
              </a:spcAft>
              <a:buSzPts val="2800"/>
              <a:buNone/>
              <a:defRPr>
                <a:latin typeface="Roboto"/>
                <a:ea typeface="Roboto"/>
                <a:cs typeface="Roboto"/>
                <a:sym typeface="Roboto"/>
              </a:defRPr>
            </a:lvl5pPr>
            <a:lvl6pPr lvl="5" rtl="0">
              <a:spcBef>
                <a:spcPts val="0"/>
              </a:spcBef>
              <a:spcAft>
                <a:spcPts val="0"/>
              </a:spcAft>
              <a:buSzPts val="2800"/>
              <a:buNone/>
              <a:defRPr>
                <a:latin typeface="Roboto"/>
                <a:ea typeface="Roboto"/>
                <a:cs typeface="Roboto"/>
                <a:sym typeface="Roboto"/>
              </a:defRPr>
            </a:lvl6pPr>
            <a:lvl7pPr lvl="6" rtl="0">
              <a:spcBef>
                <a:spcPts val="0"/>
              </a:spcBef>
              <a:spcAft>
                <a:spcPts val="0"/>
              </a:spcAft>
              <a:buSzPts val="2800"/>
              <a:buNone/>
              <a:defRPr>
                <a:latin typeface="Roboto"/>
                <a:ea typeface="Roboto"/>
                <a:cs typeface="Roboto"/>
                <a:sym typeface="Roboto"/>
              </a:defRPr>
            </a:lvl7pPr>
            <a:lvl8pPr lvl="7" rtl="0">
              <a:spcBef>
                <a:spcPts val="0"/>
              </a:spcBef>
              <a:spcAft>
                <a:spcPts val="0"/>
              </a:spcAft>
              <a:buSzPts val="2800"/>
              <a:buNone/>
              <a:defRPr>
                <a:latin typeface="Roboto"/>
                <a:ea typeface="Roboto"/>
                <a:cs typeface="Roboto"/>
                <a:sym typeface="Roboto"/>
              </a:defRPr>
            </a:lvl8pPr>
            <a:lvl9pPr lvl="8" rtl="0">
              <a:spcBef>
                <a:spcPts val="0"/>
              </a:spcBef>
              <a:spcAft>
                <a:spcPts val="0"/>
              </a:spcAft>
              <a:buSzPts val="2800"/>
              <a:buNone/>
              <a:defRPr>
                <a:latin typeface="Roboto"/>
                <a:ea typeface="Roboto"/>
                <a:cs typeface="Roboto"/>
                <a:sym typeface="Roboto"/>
              </a:defRPr>
            </a:lvl9pPr>
          </a:lstStyle>
          <a:p>
            <a:endParaRPr/>
          </a:p>
        </p:txBody>
      </p:sp>
      <p:sp>
        <p:nvSpPr>
          <p:cNvPr id="477" name="Google Shape;477;p7"/>
          <p:cNvSpPr txBox="1">
            <a:spLocks noGrp="1"/>
          </p:cNvSpPr>
          <p:nvPr>
            <p:ph type="body" idx="1"/>
          </p:nvPr>
        </p:nvSpPr>
        <p:spPr>
          <a:xfrm>
            <a:off x="2510550" y="1992725"/>
            <a:ext cx="4122900" cy="1987500"/>
          </a:xfrm>
          <a:prstGeom prst="rect">
            <a:avLst/>
          </a:prstGeom>
        </p:spPr>
        <p:txBody>
          <a:bodyPr spcFirstLastPara="1" wrap="square" lIns="0" tIns="0" rIns="0" bIns="0" anchor="t" anchorCtr="0">
            <a:noAutofit/>
          </a:bodyPr>
          <a:lstStyle>
            <a:lvl1pPr marL="457200" lvl="0" indent="-304800">
              <a:spcBef>
                <a:spcPts val="0"/>
              </a:spcBef>
              <a:spcAft>
                <a:spcPts val="0"/>
              </a:spcAft>
              <a:buSzPts val="12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78" name="Google Shape;478;p7"/>
          <p:cNvSpPr/>
          <p:nvPr/>
        </p:nvSpPr>
        <p:spPr>
          <a:xfrm rot="5400000">
            <a:off x="8140487" y="89109"/>
            <a:ext cx="1423650" cy="210248"/>
          </a:xfrm>
          <a:custGeom>
            <a:avLst/>
            <a:gdLst/>
            <a:ahLst/>
            <a:cxnLst/>
            <a:rect l="l" t="t" r="r" b="b"/>
            <a:pathLst>
              <a:path w="107975" h="15946" extrusionOk="0">
                <a:moveTo>
                  <a:pt x="53938" y="1"/>
                </a:moveTo>
                <a:cubicBezTo>
                  <a:pt x="50403" y="16"/>
                  <a:pt x="47201" y="2564"/>
                  <a:pt x="44934" y="7148"/>
                </a:cubicBezTo>
                <a:cubicBezTo>
                  <a:pt x="43297" y="10331"/>
                  <a:pt x="41181" y="12159"/>
                  <a:pt x="39128" y="12159"/>
                </a:cubicBezTo>
                <a:cubicBezTo>
                  <a:pt x="37074" y="12159"/>
                  <a:pt x="34958" y="10331"/>
                  <a:pt x="33329" y="7158"/>
                </a:cubicBezTo>
                <a:lnTo>
                  <a:pt x="33303" y="7107"/>
                </a:lnTo>
                <a:cubicBezTo>
                  <a:pt x="31002" y="2538"/>
                  <a:pt x="27792" y="26"/>
                  <a:pt x="24262" y="26"/>
                </a:cubicBezTo>
                <a:lnTo>
                  <a:pt x="24250" y="26"/>
                </a:lnTo>
                <a:cubicBezTo>
                  <a:pt x="20709" y="30"/>
                  <a:pt x="17492" y="2564"/>
                  <a:pt x="15199" y="7151"/>
                </a:cubicBezTo>
                <a:cubicBezTo>
                  <a:pt x="13577" y="10331"/>
                  <a:pt x="11479" y="12156"/>
                  <a:pt x="9441" y="12156"/>
                </a:cubicBezTo>
                <a:lnTo>
                  <a:pt x="9437" y="12156"/>
                </a:lnTo>
                <a:cubicBezTo>
                  <a:pt x="7402" y="12156"/>
                  <a:pt x="5308" y="10339"/>
                  <a:pt x="3686" y="7170"/>
                </a:cubicBezTo>
                <a:cubicBezTo>
                  <a:pt x="3367" y="6543"/>
                  <a:pt x="2732" y="6182"/>
                  <a:pt x="2072" y="6182"/>
                </a:cubicBezTo>
                <a:cubicBezTo>
                  <a:pt x="1794" y="6182"/>
                  <a:pt x="1511" y="6247"/>
                  <a:pt x="1245" y="6383"/>
                </a:cubicBezTo>
                <a:cubicBezTo>
                  <a:pt x="351" y="6837"/>
                  <a:pt x="0" y="7930"/>
                  <a:pt x="455" y="8824"/>
                </a:cubicBezTo>
                <a:cubicBezTo>
                  <a:pt x="2752" y="13315"/>
                  <a:pt x="5943" y="15786"/>
                  <a:pt x="9437" y="15786"/>
                </a:cubicBezTo>
                <a:lnTo>
                  <a:pt x="9444" y="15786"/>
                </a:lnTo>
                <a:cubicBezTo>
                  <a:pt x="12945" y="15782"/>
                  <a:pt x="16136" y="13304"/>
                  <a:pt x="18441" y="8787"/>
                </a:cubicBezTo>
                <a:cubicBezTo>
                  <a:pt x="20070" y="5530"/>
                  <a:pt x="22190" y="3657"/>
                  <a:pt x="24258" y="3653"/>
                </a:cubicBezTo>
                <a:lnTo>
                  <a:pt x="24262" y="3653"/>
                </a:lnTo>
                <a:cubicBezTo>
                  <a:pt x="26319" y="3653"/>
                  <a:pt x="28435" y="5508"/>
                  <a:pt x="30061" y="8739"/>
                </a:cubicBezTo>
                <a:lnTo>
                  <a:pt x="30094" y="8802"/>
                </a:lnTo>
                <a:cubicBezTo>
                  <a:pt x="32405" y="13308"/>
                  <a:pt x="35615" y="15790"/>
                  <a:pt x="39128" y="15790"/>
                </a:cubicBezTo>
                <a:cubicBezTo>
                  <a:pt x="42640" y="15790"/>
                  <a:pt x="45849" y="13308"/>
                  <a:pt x="48172" y="8779"/>
                </a:cubicBezTo>
                <a:cubicBezTo>
                  <a:pt x="49787" y="5515"/>
                  <a:pt x="51895" y="3638"/>
                  <a:pt x="53953" y="3631"/>
                </a:cubicBezTo>
                <a:lnTo>
                  <a:pt x="53967" y="3631"/>
                </a:lnTo>
                <a:cubicBezTo>
                  <a:pt x="55995" y="3631"/>
                  <a:pt x="58078" y="5455"/>
                  <a:pt x="59688" y="8639"/>
                </a:cubicBezTo>
                <a:lnTo>
                  <a:pt x="59773" y="8802"/>
                </a:lnTo>
                <a:cubicBezTo>
                  <a:pt x="62085" y="13308"/>
                  <a:pt x="65290" y="15790"/>
                  <a:pt x="68807" y="15790"/>
                </a:cubicBezTo>
                <a:cubicBezTo>
                  <a:pt x="72320" y="15790"/>
                  <a:pt x="75525" y="13308"/>
                  <a:pt x="77841" y="8802"/>
                </a:cubicBezTo>
                <a:lnTo>
                  <a:pt x="77922" y="8643"/>
                </a:lnTo>
                <a:cubicBezTo>
                  <a:pt x="79544" y="5556"/>
                  <a:pt x="81627" y="3786"/>
                  <a:pt x="83643" y="3786"/>
                </a:cubicBezTo>
                <a:cubicBezTo>
                  <a:pt x="85696" y="3786"/>
                  <a:pt x="87813" y="5614"/>
                  <a:pt x="89445" y="8791"/>
                </a:cubicBezTo>
                <a:lnTo>
                  <a:pt x="89523" y="8943"/>
                </a:lnTo>
                <a:cubicBezTo>
                  <a:pt x="91805" y="13459"/>
                  <a:pt x="94985" y="15945"/>
                  <a:pt x="98482" y="15945"/>
                </a:cubicBezTo>
                <a:lnTo>
                  <a:pt x="98513" y="15945"/>
                </a:lnTo>
                <a:cubicBezTo>
                  <a:pt x="102047" y="15930"/>
                  <a:pt x="105249" y="13385"/>
                  <a:pt x="107527" y="8776"/>
                </a:cubicBezTo>
                <a:cubicBezTo>
                  <a:pt x="107975" y="7879"/>
                  <a:pt x="107605" y="6789"/>
                  <a:pt x="106707" y="6345"/>
                </a:cubicBezTo>
                <a:cubicBezTo>
                  <a:pt x="106448" y="6217"/>
                  <a:pt x="106173" y="6156"/>
                  <a:pt x="105902" y="6156"/>
                </a:cubicBezTo>
                <a:cubicBezTo>
                  <a:pt x="105234" y="6156"/>
                  <a:pt x="104593" y="6527"/>
                  <a:pt x="104278" y="7165"/>
                </a:cubicBezTo>
                <a:cubicBezTo>
                  <a:pt x="102664" y="10431"/>
                  <a:pt x="100555" y="12306"/>
                  <a:pt x="98497" y="12314"/>
                </a:cubicBezTo>
                <a:lnTo>
                  <a:pt x="98482" y="12314"/>
                </a:lnTo>
                <a:cubicBezTo>
                  <a:pt x="96455" y="12314"/>
                  <a:pt x="94369" y="10489"/>
                  <a:pt x="92762" y="7306"/>
                </a:cubicBezTo>
                <a:lnTo>
                  <a:pt x="92677" y="7143"/>
                </a:lnTo>
                <a:cubicBezTo>
                  <a:pt x="90365" y="2638"/>
                  <a:pt x="87155" y="156"/>
                  <a:pt x="83643" y="156"/>
                </a:cubicBezTo>
                <a:cubicBezTo>
                  <a:pt x="80130" y="156"/>
                  <a:pt x="76924" y="2638"/>
                  <a:pt x="74609" y="7143"/>
                </a:cubicBezTo>
                <a:lnTo>
                  <a:pt x="74528" y="7303"/>
                </a:lnTo>
                <a:cubicBezTo>
                  <a:pt x="72903" y="10394"/>
                  <a:pt x="70823" y="12159"/>
                  <a:pt x="68807" y="12159"/>
                </a:cubicBezTo>
                <a:cubicBezTo>
                  <a:pt x="66753" y="12159"/>
                  <a:pt x="64637" y="10331"/>
                  <a:pt x="63004" y="7155"/>
                </a:cubicBezTo>
                <a:lnTo>
                  <a:pt x="62927" y="7003"/>
                </a:lnTo>
                <a:cubicBezTo>
                  <a:pt x="60645" y="2486"/>
                  <a:pt x="57465" y="1"/>
                  <a:pt x="539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0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2486"/>
        <p:cNvGrpSpPr/>
        <p:nvPr/>
      </p:nvGrpSpPr>
      <p:grpSpPr>
        <a:xfrm>
          <a:off x="0" y="0"/>
          <a:ext cx="0" cy="0"/>
          <a:chOff x="0" y="0"/>
          <a:chExt cx="0" cy="0"/>
        </a:xfrm>
      </p:grpSpPr>
      <p:grpSp>
        <p:nvGrpSpPr>
          <p:cNvPr id="2487" name="Google Shape;2487;p32"/>
          <p:cNvGrpSpPr/>
          <p:nvPr/>
        </p:nvGrpSpPr>
        <p:grpSpPr>
          <a:xfrm rot="10800000">
            <a:off x="5480900" y="243788"/>
            <a:ext cx="1207725" cy="1207725"/>
            <a:chOff x="-1473400" y="5668075"/>
            <a:chExt cx="1207725" cy="1207725"/>
          </a:xfrm>
        </p:grpSpPr>
        <p:sp>
          <p:nvSpPr>
            <p:cNvPr id="2488" name="Google Shape;2488;p32"/>
            <p:cNvSpPr/>
            <p:nvPr/>
          </p:nvSpPr>
          <p:spPr>
            <a:xfrm>
              <a:off x="-1310850" y="5830625"/>
              <a:ext cx="868925" cy="868950"/>
            </a:xfrm>
            <a:custGeom>
              <a:avLst/>
              <a:gdLst/>
              <a:ahLst/>
              <a:cxnLst/>
              <a:rect l="l" t="t" r="r" b="b"/>
              <a:pathLst>
                <a:path w="34757" h="34758" extrusionOk="0">
                  <a:moveTo>
                    <a:pt x="34145" y="1"/>
                  </a:moveTo>
                  <a:lnTo>
                    <a:pt x="1" y="34145"/>
                  </a:lnTo>
                  <a:cubicBezTo>
                    <a:pt x="194" y="34353"/>
                    <a:pt x="387" y="34556"/>
                    <a:pt x="583" y="34757"/>
                  </a:cubicBezTo>
                  <a:lnTo>
                    <a:pt x="34757" y="587"/>
                  </a:lnTo>
                  <a:cubicBezTo>
                    <a:pt x="34556" y="387"/>
                    <a:pt x="34352" y="194"/>
                    <a:pt x="3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2"/>
            <p:cNvSpPr/>
            <p:nvPr/>
          </p:nvSpPr>
          <p:spPr>
            <a:xfrm>
              <a:off x="-1279825" y="5861675"/>
              <a:ext cx="867500" cy="867575"/>
            </a:xfrm>
            <a:custGeom>
              <a:avLst/>
              <a:gdLst/>
              <a:ahLst/>
              <a:cxnLst/>
              <a:rect l="l" t="t" r="r" b="b"/>
              <a:pathLst>
                <a:path w="34700" h="34703" extrusionOk="0">
                  <a:moveTo>
                    <a:pt x="34138" y="0"/>
                  </a:moveTo>
                  <a:lnTo>
                    <a:pt x="1" y="34141"/>
                  </a:lnTo>
                  <a:cubicBezTo>
                    <a:pt x="209" y="34331"/>
                    <a:pt x="419" y="34516"/>
                    <a:pt x="634" y="34702"/>
                  </a:cubicBezTo>
                  <a:lnTo>
                    <a:pt x="34700" y="633"/>
                  </a:lnTo>
                  <a:cubicBezTo>
                    <a:pt x="34517" y="418"/>
                    <a:pt x="34331" y="208"/>
                    <a:pt x="34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2"/>
            <p:cNvSpPr/>
            <p:nvPr/>
          </p:nvSpPr>
          <p:spPr>
            <a:xfrm>
              <a:off x="-1339900" y="5801575"/>
              <a:ext cx="865875" cy="865900"/>
            </a:xfrm>
            <a:custGeom>
              <a:avLst/>
              <a:gdLst/>
              <a:ahLst/>
              <a:cxnLst/>
              <a:rect l="l" t="t" r="r" b="b"/>
              <a:pathLst>
                <a:path w="34635" h="34636" extrusionOk="0">
                  <a:moveTo>
                    <a:pt x="33973" y="1"/>
                  </a:moveTo>
                  <a:lnTo>
                    <a:pt x="0" y="33973"/>
                  </a:lnTo>
                  <a:cubicBezTo>
                    <a:pt x="182" y="34198"/>
                    <a:pt x="369" y="34417"/>
                    <a:pt x="558" y="34635"/>
                  </a:cubicBezTo>
                  <a:lnTo>
                    <a:pt x="34635" y="559"/>
                  </a:lnTo>
                  <a:cubicBezTo>
                    <a:pt x="34417" y="369"/>
                    <a:pt x="34198" y="183"/>
                    <a:pt x="339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2"/>
            <p:cNvSpPr/>
            <p:nvPr/>
          </p:nvSpPr>
          <p:spPr>
            <a:xfrm>
              <a:off x="-1366375" y="5775125"/>
              <a:ext cx="857825" cy="857925"/>
            </a:xfrm>
            <a:custGeom>
              <a:avLst/>
              <a:gdLst/>
              <a:ahLst/>
              <a:cxnLst/>
              <a:rect l="l" t="t" r="r" b="b"/>
              <a:pathLst>
                <a:path w="34313" h="34317" extrusionOk="0">
                  <a:moveTo>
                    <a:pt x="33615" y="0"/>
                  </a:moveTo>
                  <a:lnTo>
                    <a:pt x="1" y="33615"/>
                  </a:lnTo>
                  <a:cubicBezTo>
                    <a:pt x="165" y="33851"/>
                    <a:pt x="326" y="34087"/>
                    <a:pt x="498" y="34316"/>
                  </a:cubicBezTo>
                  <a:lnTo>
                    <a:pt x="34312" y="497"/>
                  </a:lnTo>
                  <a:cubicBezTo>
                    <a:pt x="34087" y="325"/>
                    <a:pt x="33851" y="164"/>
                    <a:pt x="336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2"/>
            <p:cNvSpPr/>
            <p:nvPr/>
          </p:nvSpPr>
          <p:spPr>
            <a:xfrm>
              <a:off x="-1090950" y="6050525"/>
              <a:ext cx="791550" cy="791575"/>
            </a:xfrm>
            <a:custGeom>
              <a:avLst/>
              <a:gdLst/>
              <a:ahLst/>
              <a:cxnLst/>
              <a:rect l="l" t="t" r="r" b="b"/>
              <a:pathLst>
                <a:path w="31662" h="31663" extrusionOk="0">
                  <a:moveTo>
                    <a:pt x="31333" y="0"/>
                  </a:moveTo>
                  <a:lnTo>
                    <a:pt x="0" y="31333"/>
                  </a:lnTo>
                  <a:cubicBezTo>
                    <a:pt x="294" y="31447"/>
                    <a:pt x="586" y="31558"/>
                    <a:pt x="887" y="31662"/>
                  </a:cubicBezTo>
                  <a:lnTo>
                    <a:pt x="31662" y="887"/>
                  </a:lnTo>
                  <a:cubicBezTo>
                    <a:pt x="31558" y="587"/>
                    <a:pt x="31447" y="294"/>
                    <a:pt x="313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2"/>
            <p:cNvSpPr/>
            <p:nvPr/>
          </p:nvSpPr>
          <p:spPr>
            <a:xfrm>
              <a:off x="-1134050" y="6007425"/>
              <a:ext cx="816950" cy="816950"/>
            </a:xfrm>
            <a:custGeom>
              <a:avLst/>
              <a:gdLst/>
              <a:ahLst/>
              <a:cxnLst/>
              <a:rect l="l" t="t" r="r" b="b"/>
              <a:pathLst>
                <a:path w="32678" h="32678" extrusionOk="0">
                  <a:moveTo>
                    <a:pt x="32302" y="1"/>
                  </a:moveTo>
                  <a:lnTo>
                    <a:pt x="0" y="32303"/>
                  </a:lnTo>
                  <a:cubicBezTo>
                    <a:pt x="272" y="32435"/>
                    <a:pt x="544" y="32560"/>
                    <a:pt x="819" y="32678"/>
                  </a:cubicBezTo>
                  <a:lnTo>
                    <a:pt x="32677" y="820"/>
                  </a:lnTo>
                  <a:cubicBezTo>
                    <a:pt x="32556" y="544"/>
                    <a:pt x="32434" y="272"/>
                    <a:pt x="323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2"/>
            <p:cNvSpPr/>
            <p:nvPr/>
          </p:nvSpPr>
          <p:spPr>
            <a:xfrm>
              <a:off x="-1172800" y="5968700"/>
              <a:ext cx="835500" cy="835500"/>
            </a:xfrm>
            <a:custGeom>
              <a:avLst/>
              <a:gdLst/>
              <a:ahLst/>
              <a:cxnLst/>
              <a:rect l="l" t="t" r="r" b="b"/>
              <a:pathLst>
                <a:path w="33420" h="33420" extrusionOk="0">
                  <a:moveTo>
                    <a:pt x="33022" y="0"/>
                  </a:moveTo>
                  <a:lnTo>
                    <a:pt x="1" y="33022"/>
                  </a:lnTo>
                  <a:cubicBezTo>
                    <a:pt x="234" y="33157"/>
                    <a:pt x="466" y="33294"/>
                    <a:pt x="706" y="33419"/>
                  </a:cubicBezTo>
                  <a:lnTo>
                    <a:pt x="33420" y="705"/>
                  </a:lnTo>
                  <a:cubicBezTo>
                    <a:pt x="33291" y="465"/>
                    <a:pt x="33158" y="233"/>
                    <a:pt x="330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2"/>
            <p:cNvSpPr/>
            <p:nvPr/>
          </p:nvSpPr>
          <p:spPr>
            <a:xfrm>
              <a:off x="-1246550" y="5894925"/>
              <a:ext cx="862125" cy="862125"/>
            </a:xfrm>
            <a:custGeom>
              <a:avLst/>
              <a:gdLst/>
              <a:ahLst/>
              <a:cxnLst/>
              <a:rect l="l" t="t" r="r" b="b"/>
              <a:pathLst>
                <a:path w="34485" h="34485" extrusionOk="0">
                  <a:moveTo>
                    <a:pt x="33951" y="1"/>
                  </a:moveTo>
                  <a:lnTo>
                    <a:pt x="0" y="33952"/>
                  </a:lnTo>
                  <a:cubicBezTo>
                    <a:pt x="225" y="34134"/>
                    <a:pt x="451" y="34313"/>
                    <a:pt x="684" y="34485"/>
                  </a:cubicBezTo>
                  <a:lnTo>
                    <a:pt x="34484" y="684"/>
                  </a:lnTo>
                  <a:cubicBezTo>
                    <a:pt x="34313" y="451"/>
                    <a:pt x="34130" y="226"/>
                    <a:pt x="339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2"/>
            <p:cNvSpPr/>
            <p:nvPr/>
          </p:nvSpPr>
          <p:spPr>
            <a:xfrm>
              <a:off x="-1044725" y="6096750"/>
              <a:ext cx="759825" cy="759825"/>
            </a:xfrm>
            <a:custGeom>
              <a:avLst/>
              <a:gdLst/>
              <a:ahLst/>
              <a:cxnLst/>
              <a:rect l="l" t="t" r="r" b="b"/>
              <a:pathLst>
                <a:path w="30393" h="30393" extrusionOk="0">
                  <a:moveTo>
                    <a:pt x="30128" y="1"/>
                  </a:moveTo>
                  <a:lnTo>
                    <a:pt x="0" y="30128"/>
                  </a:lnTo>
                  <a:cubicBezTo>
                    <a:pt x="307" y="30221"/>
                    <a:pt x="619" y="30314"/>
                    <a:pt x="930" y="30393"/>
                  </a:cubicBezTo>
                  <a:lnTo>
                    <a:pt x="30392" y="930"/>
                  </a:lnTo>
                  <a:cubicBezTo>
                    <a:pt x="30310" y="619"/>
                    <a:pt x="30220" y="308"/>
                    <a:pt x="30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2"/>
            <p:cNvSpPr/>
            <p:nvPr/>
          </p:nvSpPr>
          <p:spPr>
            <a:xfrm>
              <a:off x="-1210775" y="5930800"/>
              <a:ext cx="851475" cy="851400"/>
            </a:xfrm>
            <a:custGeom>
              <a:avLst/>
              <a:gdLst/>
              <a:ahLst/>
              <a:cxnLst/>
              <a:rect l="l" t="t" r="r" b="b"/>
              <a:pathLst>
                <a:path w="34059" h="34056" extrusionOk="0">
                  <a:moveTo>
                    <a:pt x="33587" y="0"/>
                  </a:moveTo>
                  <a:lnTo>
                    <a:pt x="0" y="33583"/>
                  </a:lnTo>
                  <a:cubicBezTo>
                    <a:pt x="240" y="33744"/>
                    <a:pt x="479" y="33901"/>
                    <a:pt x="722" y="34055"/>
                  </a:cubicBezTo>
                  <a:lnTo>
                    <a:pt x="34059" y="719"/>
                  </a:lnTo>
                  <a:cubicBezTo>
                    <a:pt x="33904" y="479"/>
                    <a:pt x="33747" y="236"/>
                    <a:pt x="335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2"/>
            <p:cNvSpPr/>
            <p:nvPr/>
          </p:nvSpPr>
          <p:spPr>
            <a:xfrm>
              <a:off x="-1416625" y="5724950"/>
              <a:ext cx="290100" cy="290025"/>
            </a:xfrm>
            <a:custGeom>
              <a:avLst/>
              <a:gdLst/>
              <a:ahLst/>
              <a:cxnLst/>
              <a:rect l="l" t="t" r="r" b="b"/>
              <a:pathLst>
                <a:path w="11604" h="11601" extrusionOk="0">
                  <a:moveTo>
                    <a:pt x="11604" y="0"/>
                  </a:moveTo>
                  <a:lnTo>
                    <a:pt x="11604" y="0"/>
                  </a:lnTo>
                  <a:cubicBezTo>
                    <a:pt x="10684" y="433"/>
                    <a:pt x="9797" y="923"/>
                    <a:pt x="8946" y="1463"/>
                  </a:cubicBezTo>
                  <a:lnTo>
                    <a:pt x="1467" y="8942"/>
                  </a:lnTo>
                  <a:cubicBezTo>
                    <a:pt x="927" y="9793"/>
                    <a:pt x="433" y="10681"/>
                    <a:pt x="0" y="11600"/>
                  </a:cubicBezTo>
                  <a:lnTo>
                    <a:pt x="116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2"/>
            <p:cNvSpPr/>
            <p:nvPr/>
          </p:nvSpPr>
          <p:spPr>
            <a:xfrm>
              <a:off x="-1430675" y="5710825"/>
              <a:ext cx="806600" cy="806575"/>
            </a:xfrm>
            <a:custGeom>
              <a:avLst/>
              <a:gdLst/>
              <a:ahLst/>
              <a:cxnLst/>
              <a:rect l="l" t="t" r="r" b="b"/>
              <a:pathLst>
                <a:path w="32264" h="32263" extrusionOk="0">
                  <a:moveTo>
                    <a:pt x="31408" y="0"/>
                  </a:moveTo>
                  <a:lnTo>
                    <a:pt x="1" y="31408"/>
                  </a:lnTo>
                  <a:cubicBezTo>
                    <a:pt x="115" y="31695"/>
                    <a:pt x="237" y="31980"/>
                    <a:pt x="362" y="32263"/>
                  </a:cubicBezTo>
                  <a:lnTo>
                    <a:pt x="32263" y="362"/>
                  </a:lnTo>
                  <a:cubicBezTo>
                    <a:pt x="31981" y="236"/>
                    <a:pt x="31695" y="118"/>
                    <a:pt x="31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2"/>
            <p:cNvSpPr/>
            <p:nvPr/>
          </p:nvSpPr>
          <p:spPr>
            <a:xfrm>
              <a:off x="-1473400" y="5668075"/>
              <a:ext cx="648050" cy="648050"/>
            </a:xfrm>
            <a:custGeom>
              <a:avLst/>
              <a:gdLst/>
              <a:ahLst/>
              <a:cxnLst/>
              <a:rect l="l" t="t" r="r" b="b"/>
              <a:pathLst>
                <a:path w="25922" h="25922" extrusionOk="0">
                  <a:moveTo>
                    <a:pt x="24780" y="0"/>
                  </a:moveTo>
                  <a:lnTo>
                    <a:pt x="0" y="24784"/>
                  </a:lnTo>
                  <a:cubicBezTo>
                    <a:pt x="7" y="25164"/>
                    <a:pt x="28" y="25542"/>
                    <a:pt x="54" y="25922"/>
                  </a:cubicBezTo>
                  <a:lnTo>
                    <a:pt x="25921" y="54"/>
                  </a:lnTo>
                  <a:cubicBezTo>
                    <a:pt x="25542" y="29"/>
                    <a:pt x="25163" y="11"/>
                    <a:pt x="24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2"/>
            <p:cNvSpPr/>
            <p:nvPr/>
          </p:nvSpPr>
          <p:spPr>
            <a:xfrm>
              <a:off x="-1460375" y="5681125"/>
              <a:ext cx="741950" cy="741950"/>
            </a:xfrm>
            <a:custGeom>
              <a:avLst/>
              <a:gdLst/>
              <a:ahLst/>
              <a:cxnLst/>
              <a:rect l="l" t="t" r="r" b="b"/>
              <a:pathLst>
                <a:path w="29678" h="29678" extrusionOk="0">
                  <a:moveTo>
                    <a:pt x="28709" y="0"/>
                  </a:moveTo>
                  <a:lnTo>
                    <a:pt x="1" y="28708"/>
                  </a:lnTo>
                  <a:cubicBezTo>
                    <a:pt x="73" y="29033"/>
                    <a:pt x="144" y="29359"/>
                    <a:pt x="227" y="29677"/>
                  </a:cubicBezTo>
                  <a:lnTo>
                    <a:pt x="29678" y="226"/>
                  </a:lnTo>
                  <a:cubicBezTo>
                    <a:pt x="29356" y="144"/>
                    <a:pt x="29034" y="72"/>
                    <a:pt x="287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2"/>
            <p:cNvSpPr/>
            <p:nvPr/>
          </p:nvSpPr>
          <p:spPr>
            <a:xfrm>
              <a:off x="-1469200" y="5672275"/>
              <a:ext cx="699650" cy="699650"/>
            </a:xfrm>
            <a:custGeom>
              <a:avLst/>
              <a:gdLst/>
              <a:ahLst/>
              <a:cxnLst/>
              <a:rect l="l" t="t" r="r" b="b"/>
              <a:pathLst>
                <a:path w="27986" h="27986" extrusionOk="0">
                  <a:moveTo>
                    <a:pt x="26919" y="1"/>
                  </a:moveTo>
                  <a:lnTo>
                    <a:pt x="0" y="26919"/>
                  </a:lnTo>
                  <a:cubicBezTo>
                    <a:pt x="43" y="27277"/>
                    <a:pt x="93" y="27631"/>
                    <a:pt x="150" y="27985"/>
                  </a:cubicBezTo>
                  <a:lnTo>
                    <a:pt x="27985" y="151"/>
                  </a:lnTo>
                  <a:cubicBezTo>
                    <a:pt x="27631" y="93"/>
                    <a:pt x="27277" y="43"/>
                    <a:pt x="269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2"/>
            <p:cNvSpPr/>
            <p:nvPr/>
          </p:nvSpPr>
          <p:spPr>
            <a:xfrm>
              <a:off x="-1473400" y="5668075"/>
              <a:ext cx="587500" cy="587500"/>
            </a:xfrm>
            <a:custGeom>
              <a:avLst/>
              <a:gdLst/>
              <a:ahLst/>
              <a:cxnLst/>
              <a:rect l="l" t="t" r="r" b="b"/>
              <a:pathLst>
                <a:path w="23500" h="23500" extrusionOk="0">
                  <a:moveTo>
                    <a:pt x="23500" y="0"/>
                  </a:moveTo>
                  <a:cubicBezTo>
                    <a:pt x="23113" y="11"/>
                    <a:pt x="22727" y="29"/>
                    <a:pt x="22344" y="58"/>
                  </a:cubicBezTo>
                  <a:lnTo>
                    <a:pt x="58" y="22344"/>
                  </a:lnTo>
                  <a:cubicBezTo>
                    <a:pt x="28" y="22727"/>
                    <a:pt x="11" y="23114"/>
                    <a:pt x="0" y="23500"/>
                  </a:cubicBezTo>
                  <a:lnTo>
                    <a:pt x="23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2"/>
            <p:cNvSpPr/>
            <p:nvPr/>
          </p:nvSpPr>
          <p:spPr>
            <a:xfrm>
              <a:off x="-1452750" y="5688725"/>
              <a:ext cx="424850" cy="424850"/>
            </a:xfrm>
            <a:custGeom>
              <a:avLst/>
              <a:gdLst/>
              <a:ahLst/>
              <a:cxnLst/>
              <a:rect l="l" t="t" r="r" b="b"/>
              <a:pathLst>
                <a:path w="16994" h="16994" extrusionOk="0">
                  <a:moveTo>
                    <a:pt x="16993" y="1"/>
                  </a:moveTo>
                  <a:cubicBezTo>
                    <a:pt x="16397" y="161"/>
                    <a:pt x="15806" y="344"/>
                    <a:pt x="15227" y="551"/>
                  </a:cubicBezTo>
                  <a:lnTo>
                    <a:pt x="551" y="15227"/>
                  </a:lnTo>
                  <a:cubicBezTo>
                    <a:pt x="344" y="15806"/>
                    <a:pt x="161" y="16397"/>
                    <a:pt x="1" y="16994"/>
                  </a:cubicBezTo>
                  <a:lnTo>
                    <a:pt x="169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2"/>
            <p:cNvSpPr/>
            <p:nvPr/>
          </p:nvSpPr>
          <p:spPr>
            <a:xfrm>
              <a:off x="-1447650" y="5693825"/>
              <a:ext cx="778950" cy="778975"/>
            </a:xfrm>
            <a:custGeom>
              <a:avLst/>
              <a:gdLst/>
              <a:ahLst/>
              <a:cxnLst/>
              <a:rect l="l" t="t" r="r" b="b"/>
              <a:pathLst>
                <a:path w="31158" h="31159" extrusionOk="0">
                  <a:moveTo>
                    <a:pt x="30167" y="0"/>
                  </a:moveTo>
                  <a:lnTo>
                    <a:pt x="0" y="30168"/>
                  </a:lnTo>
                  <a:cubicBezTo>
                    <a:pt x="104" y="30500"/>
                    <a:pt x="215" y="30829"/>
                    <a:pt x="329" y="31158"/>
                  </a:cubicBezTo>
                  <a:lnTo>
                    <a:pt x="31158" y="329"/>
                  </a:lnTo>
                  <a:cubicBezTo>
                    <a:pt x="30829" y="215"/>
                    <a:pt x="30499" y="104"/>
                    <a:pt x="30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2"/>
            <p:cNvSpPr/>
            <p:nvPr/>
          </p:nvSpPr>
          <p:spPr>
            <a:xfrm>
              <a:off x="-1468300" y="5673175"/>
              <a:ext cx="517750" cy="517850"/>
            </a:xfrm>
            <a:custGeom>
              <a:avLst/>
              <a:gdLst/>
              <a:ahLst/>
              <a:cxnLst/>
              <a:rect l="l" t="t" r="r" b="b"/>
              <a:pathLst>
                <a:path w="20710" h="20714" extrusionOk="0">
                  <a:moveTo>
                    <a:pt x="20710" y="1"/>
                  </a:moveTo>
                  <a:cubicBezTo>
                    <a:pt x="20230" y="65"/>
                    <a:pt x="19755" y="140"/>
                    <a:pt x="19286" y="232"/>
                  </a:cubicBezTo>
                  <a:lnTo>
                    <a:pt x="232" y="19286"/>
                  </a:lnTo>
                  <a:cubicBezTo>
                    <a:pt x="139" y="19755"/>
                    <a:pt x="65" y="20230"/>
                    <a:pt x="0" y="20714"/>
                  </a:cubicBezTo>
                  <a:lnTo>
                    <a:pt x="207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2"/>
            <p:cNvSpPr/>
            <p:nvPr/>
          </p:nvSpPr>
          <p:spPr>
            <a:xfrm>
              <a:off x="-1411425" y="5730050"/>
              <a:ext cx="828825" cy="828950"/>
            </a:xfrm>
            <a:custGeom>
              <a:avLst/>
              <a:gdLst/>
              <a:ahLst/>
              <a:cxnLst/>
              <a:rect l="l" t="t" r="r" b="b"/>
              <a:pathLst>
                <a:path w="33153" h="33158" extrusionOk="0">
                  <a:moveTo>
                    <a:pt x="32366" y="0"/>
                  </a:moveTo>
                  <a:lnTo>
                    <a:pt x="0" y="32367"/>
                  </a:lnTo>
                  <a:cubicBezTo>
                    <a:pt x="132" y="32631"/>
                    <a:pt x="265" y="32896"/>
                    <a:pt x="404" y="33157"/>
                  </a:cubicBezTo>
                  <a:lnTo>
                    <a:pt x="33153" y="404"/>
                  </a:lnTo>
                  <a:cubicBezTo>
                    <a:pt x="32895" y="265"/>
                    <a:pt x="32631" y="133"/>
                    <a:pt x="32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2"/>
            <p:cNvSpPr/>
            <p:nvPr/>
          </p:nvSpPr>
          <p:spPr>
            <a:xfrm>
              <a:off x="-1389625" y="5751850"/>
              <a:ext cx="844425" cy="844425"/>
            </a:xfrm>
            <a:custGeom>
              <a:avLst/>
              <a:gdLst/>
              <a:ahLst/>
              <a:cxnLst/>
              <a:rect l="l" t="t" r="r" b="b"/>
              <a:pathLst>
                <a:path w="33777" h="33777" extrusionOk="0">
                  <a:moveTo>
                    <a:pt x="33096" y="1"/>
                  </a:moveTo>
                  <a:lnTo>
                    <a:pt x="0" y="33097"/>
                  </a:lnTo>
                  <a:cubicBezTo>
                    <a:pt x="137" y="33326"/>
                    <a:pt x="276" y="33552"/>
                    <a:pt x="419" y="33777"/>
                  </a:cubicBezTo>
                  <a:lnTo>
                    <a:pt x="33776" y="420"/>
                  </a:lnTo>
                  <a:cubicBezTo>
                    <a:pt x="33551" y="276"/>
                    <a:pt x="33325" y="137"/>
                    <a:pt x="330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2"/>
            <p:cNvSpPr/>
            <p:nvPr/>
          </p:nvSpPr>
          <p:spPr>
            <a:xfrm>
              <a:off x="-816975" y="6324600"/>
              <a:ext cx="548900" cy="548800"/>
            </a:xfrm>
            <a:custGeom>
              <a:avLst/>
              <a:gdLst/>
              <a:ahLst/>
              <a:cxnLst/>
              <a:rect l="l" t="t" r="r" b="b"/>
              <a:pathLst>
                <a:path w="21956" h="21952" extrusionOk="0">
                  <a:moveTo>
                    <a:pt x="21955" y="1"/>
                  </a:moveTo>
                  <a:lnTo>
                    <a:pt x="1" y="21952"/>
                  </a:lnTo>
                  <a:cubicBezTo>
                    <a:pt x="419" y="21915"/>
                    <a:pt x="830" y="21869"/>
                    <a:pt x="1241" y="21812"/>
                  </a:cubicBezTo>
                  <a:lnTo>
                    <a:pt x="21815" y="1238"/>
                  </a:lnTo>
                  <a:cubicBezTo>
                    <a:pt x="21873" y="830"/>
                    <a:pt x="21919" y="415"/>
                    <a:pt x="21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2"/>
            <p:cNvSpPr/>
            <p:nvPr/>
          </p:nvSpPr>
          <p:spPr>
            <a:xfrm>
              <a:off x="-660850" y="6480650"/>
              <a:ext cx="358050" cy="358050"/>
            </a:xfrm>
            <a:custGeom>
              <a:avLst/>
              <a:gdLst/>
              <a:ahLst/>
              <a:cxnLst/>
              <a:rect l="l" t="t" r="r" b="b"/>
              <a:pathLst>
                <a:path w="14322" h="14322" extrusionOk="0">
                  <a:moveTo>
                    <a:pt x="14322" y="0"/>
                  </a:moveTo>
                  <a:lnTo>
                    <a:pt x="1" y="14321"/>
                  </a:lnTo>
                  <a:cubicBezTo>
                    <a:pt x="719" y="14057"/>
                    <a:pt x="1424" y="13760"/>
                    <a:pt x="2111" y="13427"/>
                  </a:cubicBezTo>
                  <a:lnTo>
                    <a:pt x="13427" y="2110"/>
                  </a:lnTo>
                  <a:cubicBezTo>
                    <a:pt x="13757" y="1423"/>
                    <a:pt x="14058" y="719"/>
                    <a:pt x="14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2"/>
            <p:cNvSpPr/>
            <p:nvPr/>
          </p:nvSpPr>
          <p:spPr>
            <a:xfrm>
              <a:off x="-533075" y="6608425"/>
              <a:ext cx="164925" cy="164900"/>
            </a:xfrm>
            <a:custGeom>
              <a:avLst/>
              <a:gdLst/>
              <a:ahLst/>
              <a:cxnLst/>
              <a:rect l="l" t="t" r="r" b="b"/>
              <a:pathLst>
                <a:path w="6597" h="6596" extrusionOk="0">
                  <a:moveTo>
                    <a:pt x="6596" y="0"/>
                  </a:moveTo>
                  <a:lnTo>
                    <a:pt x="1" y="6596"/>
                  </a:lnTo>
                  <a:cubicBezTo>
                    <a:pt x="2601" y="4847"/>
                    <a:pt x="4848" y="2604"/>
                    <a:pt x="6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2"/>
            <p:cNvSpPr/>
            <p:nvPr/>
          </p:nvSpPr>
          <p:spPr>
            <a:xfrm>
              <a:off x="-939500" y="6202000"/>
              <a:ext cx="672200" cy="672200"/>
            </a:xfrm>
            <a:custGeom>
              <a:avLst/>
              <a:gdLst/>
              <a:ahLst/>
              <a:cxnLst/>
              <a:rect l="l" t="t" r="r" b="b"/>
              <a:pathLst>
                <a:path w="26888" h="26888" extrusionOk="0">
                  <a:moveTo>
                    <a:pt x="26787" y="0"/>
                  </a:moveTo>
                  <a:lnTo>
                    <a:pt x="1" y="26787"/>
                  </a:lnTo>
                  <a:cubicBezTo>
                    <a:pt x="369" y="26830"/>
                    <a:pt x="742" y="26862"/>
                    <a:pt x="1113" y="26887"/>
                  </a:cubicBezTo>
                  <a:lnTo>
                    <a:pt x="26888" y="1113"/>
                  </a:lnTo>
                  <a:cubicBezTo>
                    <a:pt x="26863" y="741"/>
                    <a:pt x="26830" y="369"/>
                    <a:pt x="267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2"/>
            <p:cNvSpPr/>
            <p:nvPr/>
          </p:nvSpPr>
          <p:spPr>
            <a:xfrm>
              <a:off x="-747425" y="6394075"/>
              <a:ext cx="469325" cy="469300"/>
            </a:xfrm>
            <a:custGeom>
              <a:avLst/>
              <a:gdLst/>
              <a:ahLst/>
              <a:cxnLst/>
              <a:rect l="l" t="t" r="r" b="b"/>
              <a:pathLst>
                <a:path w="18773" h="18772" extrusionOk="0">
                  <a:moveTo>
                    <a:pt x="18772" y="0"/>
                  </a:moveTo>
                  <a:lnTo>
                    <a:pt x="1" y="18772"/>
                  </a:lnTo>
                  <a:cubicBezTo>
                    <a:pt x="534" y="18664"/>
                    <a:pt x="1060" y="18529"/>
                    <a:pt x="1582" y="18385"/>
                  </a:cubicBezTo>
                  <a:lnTo>
                    <a:pt x="18386" y="1581"/>
                  </a:lnTo>
                  <a:cubicBezTo>
                    <a:pt x="18529" y="1060"/>
                    <a:pt x="18665" y="533"/>
                    <a:pt x="187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2"/>
            <p:cNvSpPr/>
            <p:nvPr/>
          </p:nvSpPr>
          <p:spPr>
            <a:xfrm>
              <a:off x="-995450" y="6146025"/>
              <a:ext cx="721725" cy="721825"/>
            </a:xfrm>
            <a:custGeom>
              <a:avLst/>
              <a:gdLst/>
              <a:ahLst/>
              <a:cxnLst/>
              <a:rect l="l" t="t" r="r" b="b"/>
              <a:pathLst>
                <a:path w="28869" h="28873" extrusionOk="0">
                  <a:moveTo>
                    <a:pt x="28665" y="0"/>
                  </a:moveTo>
                  <a:lnTo>
                    <a:pt x="0" y="28665"/>
                  </a:lnTo>
                  <a:cubicBezTo>
                    <a:pt x="368" y="28740"/>
                    <a:pt x="737" y="28811"/>
                    <a:pt x="1113" y="28872"/>
                  </a:cubicBezTo>
                  <a:lnTo>
                    <a:pt x="28868" y="1113"/>
                  </a:lnTo>
                  <a:cubicBezTo>
                    <a:pt x="28807" y="740"/>
                    <a:pt x="28740" y="369"/>
                    <a:pt x="286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2"/>
            <p:cNvSpPr/>
            <p:nvPr/>
          </p:nvSpPr>
          <p:spPr>
            <a:xfrm>
              <a:off x="-881000" y="6260550"/>
              <a:ext cx="615325" cy="615250"/>
            </a:xfrm>
            <a:custGeom>
              <a:avLst/>
              <a:gdLst/>
              <a:ahLst/>
              <a:cxnLst/>
              <a:rect l="l" t="t" r="r" b="b"/>
              <a:pathLst>
                <a:path w="24613" h="24610" extrusionOk="0">
                  <a:moveTo>
                    <a:pt x="24602" y="1"/>
                  </a:moveTo>
                  <a:lnTo>
                    <a:pt x="0" y="24599"/>
                  </a:lnTo>
                  <a:cubicBezTo>
                    <a:pt x="150" y="24603"/>
                    <a:pt x="301" y="24610"/>
                    <a:pt x="451" y="24610"/>
                  </a:cubicBezTo>
                  <a:cubicBezTo>
                    <a:pt x="701" y="24610"/>
                    <a:pt x="952" y="24599"/>
                    <a:pt x="1205" y="24592"/>
                  </a:cubicBezTo>
                  <a:lnTo>
                    <a:pt x="24594" y="1203"/>
                  </a:lnTo>
                  <a:cubicBezTo>
                    <a:pt x="24602" y="950"/>
                    <a:pt x="24612" y="699"/>
                    <a:pt x="24612" y="448"/>
                  </a:cubicBezTo>
                  <a:cubicBezTo>
                    <a:pt x="24612" y="298"/>
                    <a:pt x="24605" y="148"/>
                    <a:pt x="246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 name="Google Shape;2516;p32"/>
          <p:cNvGrpSpPr/>
          <p:nvPr/>
        </p:nvGrpSpPr>
        <p:grpSpPr>
          <a:xfrm rot="5400000">
            <a:off x="7955267" y="538621"/>
            <a:ext cx="1465824" cy="582972"/>
            <a:chOff x="-3583200" y="3193700"/>
            <a:chExt cx="980550" cy="390000"/>
          </a:xfrm>
        </p:grpSpPr>
        <p:sp>
          <p:nvSpPr>
            <p:cNvPr id="2517" name="Google Shape;2517;p32"/>
            <p:cNvSpPr/>
            <p:nvPr/>
          </p:nvSpPr>
          <p:spPr>
            <a:xfrm>
              <a:off x="-35832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2"/>
            <p:cNvSpPr/>
            <p:nvPr/>
          </p:nvSpPr>
          <p:spPr>
            <a:xfrm>
              <a:off x="-34495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2"/>
            <p:cNvSpPr/>
            <p:nvPr/>
          </p:nvSpPr>
          <p:spPr>
            <a:xfrm>
              <a:off x="-33159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2"/>
            <p:cNvSpPr/>
            <p:nvPr/>
          </p:nvSpPr>
          <p:spPr>
            <a:xfrm>
              <a:off x="-31822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2"/>
            <p:cNvSpPr/>
            <p:nvPr/>
          </p:nvSpPr>
          <p:spPr>
            <a:xfrm>
              <a:off x="-30486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2"/>
            <p:cNvSpPr/>
            <p:nvPr/>
          </p:nvSpPr>
          <p:spPr>
            <a:xfrm>
              <a:off x="-29149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2"/>
            <p:cNvSpPr/>
            <p:nvPr/>
          </p:nvSpPr>
          <p:spPr>
            <a:xfrm>
              <a:off x="-27813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2"/>
            <p:cNvSpPr/>
            <p:nvPr/>
          </p:nvSpPr>
          <p:spPr>
            <a:xfrm>
              <a:off x="-26476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2"/>
            <p:cNvSpPr/>
            <p:nvPr/>
          </p:nvSpPr>
          <p:spPr>
            <a:xfrm>
              <a:off x="-35832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2"/>
            <p:cNvSpPr/>
            <p:nvPr/>
          </p:nvSpPr>
          <p:spPr>
            <a:xfrm>
              <a:off x="-34495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2"/>
            <p:cNvSpPr/>
            <p:nvPr/>
          </p:nvSpPr>
          <p:spPr>
            <a:xfrm>
              <a:off x="-33159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2"/>
            <p:cNvSpPr/>
            <p:nvPr/>
          </p:nvSpPr>
          <p:spPr>
            <a:xfrm>
              <a:off x="-31822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2"/>
            <p:cNvSpPr/>
            <p:nvPr/>
          </p:nvSpPr>
          <p:spPr>
            <a:xfrm>
              <a:off x="-30486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2"/>
            <p:cNvSpPr/>
            <p:nvPr/>
          </p:nvSpPr>
          <p:spPr>
            <a:xfrm>
              <a:off x="-29149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2"/>
            <p:cNvSpPr/>
            <p:nvPr/>
          </p:nvSpPr>
          <p:spPr>
            <a:xfrm>
              <a:off x="-27813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2"/>
            <p:cNvSpPr/>
            <p:nvPr/>
          </p:nvSpPr>
          <p:spPr>
            <a:xfrm>
              <a:off x="-26476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2"/>
            <p:cNvSpPr/>
            <p:nvPr/>
          </p:nvSpPr>
          <p:spPr>
            <a:xfrm>
              <a:off x="-35832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2"/>
            <p:cNvSpPr/>
            <p:nvPr/>
          </p:nvSpPr>
          <p:spPr>
            <a:xfrm>
              <a:off x="-34495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2"/>
            <p:cNvSpPr/>
            <p:nvPr/>
          </p:nvSpPr>
          <p:spPr>
            <a:xfrm>
              <a:off x="-33159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2"/>
            <p:cNvSpPr/>
            <p:nvPr/>
          </p:nvSpPr>
          <p:spPr>
            <a:xfrm>
              <a:off x="-31822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2"/>
            <p:cNvSpPr/>
            <p:nvPr/>
          </p:nvSpPr>
          <p:spPr>
            <a:xfrm>
              <a:off x="-30486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2"/>
            <p:cNvSpPr/>
            <p:nvPr/>
          </p:nvSpPr>
          <p:spPr>
            <a:xfrm>
              <a:off x="-29149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2"/>
            <p:cNvSpPr/>
            <p:nvPr/>
          </p:nvSpPr>
          <p:spPr>
            <a:xfrm>
              <a:off x="-27813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2"/>
            <p:cNvSpPr/>
            <p:nvPr/>
          </p:nvSpPr>
          <p:spPr>
            <a:xfrm>
              <a:off x="-26476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2"/>
            <p:cNvSpPr/>
            <p:nvPr/>
          </p:nvSpPr>
          <p:spPr>
            <a:xfrm>
              <a:off x="-35832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2"/>
            <p:cNvSpPr/>
            <p:nvPr/>
          </p:nvSpPr>
          <p:spPr>
            <a:xfrm>
              <a:off x="-34495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2"/>
            <p:cNvSpPr/>
            <p:nvPr/>
          </p:nvSpPr>
          <p:spPr>
            <a:xfrm>
              <a:off x="-33159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2"/>
            <p:cNvSpPr/>
            <p:nvPr/>
          </p:nvSpPr>
          <p:spPr>
            <a:xfrm>
              <a:off x="-31822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2"/>
            <p:cNvSpPr/>
            <p:nvPr/>
          </p:nvSpPr>
          <p:spPr>
            <a:xfrm>
              <a:off x="-30486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2"/>
            <p:cNvSpPr/>
            <p:nvPr/>
          </p:nvSpPr>
          <p:spPr>
            <a:xfrm>
              <a:off x="-29149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2"/>
            <p:cNvSpPr/>
            <p:nvPr/>
          </p:nvSpPr>
          <p:spPr>
            <a:xfrm>
              <a:off x="-27813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2"/>
            <p:cNvSpPr/>
            <p:nvPr/>
          </p:nvSpPr>
          <p:spPr>
            <a:xfrm>
              <a:off x="-26476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9" name="Google Shape;2549;p32"/>
          <p:cNvSpPr/>
          <p:nvPr/>
        </p:nvSpPr>
        <p:spPr>
          <a:xfrm>
            <a:off x="6605688" y="2562700"/>
            <a:ext cx="3106500" cy="3106500"/>
          </a:xfrm>
          <a:prstGeom prst="ellipse">
            <a:avLst/>
          </a:pr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2"/>
          <p:cNvSpPr/>
          <p:nvPr/>
        </p:nvSpPr>
        <p:spPr>
          <a:xfrm>
            <a:off x="1148625" y="4514863"/>
            <a:ext cx="504900" cy="504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2"/>
          <p:cNvSpPr/>
          <p:nvPr/>
        </p:nvSpPr>
        <p:spPr>
          <a:xfrm>
            <a:off x="282700" y="3514275"/>
            <a:ext cx="504900" cy="504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2" name="Google Shape;2552;p32"/>
          <p:cNvGrpSpPr/>
          <p:nvPr/>
        </p:nvGrpSpPr>
        <p:grpSpPr>
          <a:xfrm>
            <a:off x="3624679" y="4560521"/>
            <a:ext cx="1465824" cy="582972"/>
            <a:chOff x="-3583200" y="3193700"/>
            <a:chExt cx="980550" cy="390000"/>
          </a:xfrm>
        </p:grpSpPr>
        <p:sp>
          <p:nvSpPr>
            <p:cNvPr id="2553" name="Google Shape;2553;p32"/>
            <p:cNvSpPr/>
            <p:nvPr/>
          </p:nvSpPr>
          <p:spPr>
            <a:xfrm>
              <a:off x="-35832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2"/>
            <p:cNvSpPr/>
            <p:nvPr/>
          </p:nvSpPr>
          <p:spPr>
            <a:xfrm>
              <a:off x="-34495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2"/>
            <p:cNvSpPr/>
            <p:nvPr/>
          </p:nvSpPr>
          <p:spPr>
            <a:xfrm>
              <a:off x="-33159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2"/>
            <p:cNvSpPr/>
            <p:nvPr/>
          </p:nvSpPr>
          <p:spPr>
            <a:xfrm>
              <a:off x="-31822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2"/>
            <p:cNvSpPr/>
            <p:nvPr/>
          </p:nvSpPr>
          <p:spPr>
            <a:xfrm>
              <a:off x="-30486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2"/>
            <p:cNvSpPr/>
            <p:nvPr/>
          </p:nvSpPr>
          <p:spPr>
            <a:xfrm>
              <a:off x="-29149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2"/>
            <p:cNvSpPr/>
            <p:nvPr/>
          </p:nvSpPr>
          <p:spPr>
            <a:xfrm>
              <a:off x="-27813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2"/>
            <p:cNvSpPr/>
            <p:nvPr/>
          </p:nvSpPr>
          <p:spPr>
            <a:xfrm>
              <a:off x="-26476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2"/>
            <p:cNvSpPr/>
            <p:nvPr/>
          </p:nvSpPr>
          <p:spPr>
            <a:xfrm>
              <a:off x="-35832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2"/>
            <p:cNvSpPr/>
            <p:nvPr/>
          </p:nvSpPr>
          <p:spPr>
            <a:xfrm>
              <a:off x="-34495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2"/>
            <p:cNvSpPr/>
            <p:nvPr/>
          </p:nvSpPr>
          <p:spPr>
            <a:xfrm>
              <a:off x="-33159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2"/>
            <p:cNvSpPr/>
            <p:nvPr/>
          </p:nvSpPr>
          <p:spPr>
            <a:xfrm>
              <a:off x="-31822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2"/>
            <p:cNvSpPr/>
            <p:nvPr/>
          </p:nvSpPr>
          <p:spPr>
            <a:xfrm>
              <a:off x="-30486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2"/>
            <p:cNvSpPr/>
            <p:nvPr/>
          </p:nvSpPr>
          <p:spPr>
            <a:xfrm>
              <a:off x="-29149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2"/>
            <p:cNvSpPr/>
            <p:nvPr/>
          </p:nvSpPr>
          <p:spPr>
            <a:xfrm>
              <a:off x="-27813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2"/>
            <p:cNvSpPr/>
            <p:nvPr/>
          </p:nvSpPr>
          <p:spPr>
            <a:xfrm>
              <a:off x="-26476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2"/>
            <p:cNvSpPr/>
            <p:nvPr/>
          </p:nvSpPr>
          <p:spPr>
            <a:xfrm>
              <a:off x="-35832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2"/>
            <p:cNvSpPr/>
            <p:nvPr/>
          </p:nvSpPr>
          <p:spPr>
            <a:xfrm>
              <a:off x="-34495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2"/>
            <p:cNvSpPr/>
            <p:nvPr/>
          </p:nvSpPr>
          <p:spPr>
            <a:xfrm>
              <a:off x="-33159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2"/>
            <p:cNvSpPr/>
            <p:nvPr/>
          </p:nvSpPr>
          <p:spPr>
            <a:xfrm>
              <a:off x="-31822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2"/>
            <p:cNvSpPr/>
            <p:nvPr/>
          </p:nvSpPr>
          <p:spPr>
            <a:xfrm>
              <a:off x="-30486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2"/>
            <p:cNvSpPr/>
            <p:nvPr/>
          </p:nvSpPr>
          <p:spPr>
            <a:xfrm>
              <a:off x="-29149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2"/>
            <p:cNvSpPr/>
            <p:nvPr/>
          </p:nvSpPr>
          <p:spPr>
            <a:xfrm>
              <a:off x="-27813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2"/>
            <p:cNvSpPr/>
            <p:nvPr/>
          </p:nvSpPr>
          <p:spPr>
            <a:xfrm>
              <a:off x="-26476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2"/>
            <p:cNvSpPr/>
            <p:nvPr/>
          </p:nvSpPr>
          <p:spPr>
            <a:xfrm>
              <a:off x="-35832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2"/>
            <p:cNvSpPr/>
            <p:nvPr/>
          </p:nvSpPr>
          <p:spPr>
            <a:xfrm>
              <a:off x="-34495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2"/>
            <p:cNvSpPr/>
            <p:nvPr/>
          </p:nvSpPr>
          <p:spPr>
            <a:xfrm>
              <a:off x="-33159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2"/>
            <p:cNvSpPr/>
            <p:nvPr/>
          </p:nvSpPr>
          <p:spPr>
            <a:xfrm>
              <a:off x="-31822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2"/>
            <p:cNvSpPr/>
            <p:nvPr/>
          </p:nvSpPr>
          <p:spPr>
            <a:xfrm>
              <a:off x="-30486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2"/>
            <p:cNvSpPr/>
            <p:nvPr/>
          </p:nvSpPr>
          <p:spPr>
            <a:xfrm>
              <a:off x="-29149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2"/>
            <p:cNvSpPr/>
            <p:nvPr/>
          </p:nvSpPr>
          <p:spPr>
            <a:xfrm>
              <a:off x="-27813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2"/>
            <p:cNvSpPr/>
            <p:nvPr/>
          </p:nvSpPr>
          <p:spPr>
            <a:xfrm>
              <a:off x="-26476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5" name="Google Shape;2585;p32"/>
          <p:cNvGrpSpPr/>
          <p:nvPr/>
        </p:nvGrpSpPr>
        <p:grpSpPr>
          <a:xfrm>
            <a:off x="7" y="-3"/>
            <a:ext cx="2463121" cy="2463121"/>
            <a:chOff x="-1724550" y="3745650"/>
            <a:chExt cx="862800" cy="862800"/>
          </a:xfrm>
        </p:grpSpPr>
        <p:sp>
          <p:nvSpPr>
            <p:cNvPr id="2586" name="Google Shape;2586;p32"/>
            <p:cNvSpPr/>
            <p:nvPr/>
          </p:nvSpPr>
          <p:spPr>
            <a:xfrm>
              <a:off x="-1581000" y="3889200"/>
              <a:ext cx="575700" cy="57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2"/>
            <p:cNvSpPr/>
            <p:nvPr/>
          </p:nvSpPr>
          <p:spPr>
            <a:xfrm>
              <a:off x="-1616700" y="3853500"/>
              <a:ext cx="647100" cy="647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2"/>
            <p:cNvSpPr/>
            <p:nvPr/>
          </p:nvSpPr>
          <p:spPr>
            <a:xfrm>
              <a:off x="-1724550" y="3745650"/>
              <a:ext cx="862800" cy="862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2"/>
            <p:cNvSpPr/>
            <p:nvPr/>
          </p:nvSpPr>
          <p:spPr>
            <a:xfrm>
              <a:off x="-1687050" y="3783150"/>
              <a:ext cx="787800" cy="787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2"/>
            <p:cNvSpPr/>
            <p:nvPr/>
          </p:nvSpPr>
          <p:spPr>
            <a:xfrm>
              <a:off x="-1651350" y="3818850"/>
              <a:ext cx="716400" cy="71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2"/>
            <p:cNvSpPr/>
            <p:nvPr/>
          </p:nvSpPr>
          <p:spPr>
            <a:xfrm>
              <a:off x="-1547400" y="3922800"/>
              <a:ext cx="508500" cy="508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2"/>
            <p:cNvSpPr/>
            <p:nvPr/>
          </p:nvSpPr>
          <p:spPr>
            <a:xfrm>
              <a:off x="-1512900" y="3957450"/>
              <a:ext cx="439500" cy="439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2"/>
            <p:cNvSpPr/>
            <p:nvPr/>
          </p:nvSpPr>
          <p:spPr>
            <a:xfrm>
              <a:off x="-1477050" y="3993300"/>
              <a:ext cx="367800" cy="36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2"/>
            <p:cNvSpPr/>
            <p:nvPr/>
          </p:nvSpPr>
          <p:spPr>
            <a:xfrm>
              <a:off x="-1705200" y="3765000"/>
              <a:ext cx="824100" cy="82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2"/>
            <p:cNvSpPr/>
            <p:nvPr/>
          </p:nvSpPr>
          <p:spPr>
            <a:xfrm>
              <a:off x="-1668600" y="3801600"/>
              <a:ext cx="750900" cy="75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2"/>
            <p:cNvSpPr/>
            <p:nvPr/>
          </p:nvSpPr>
          <p:spPr>
            <a:xfrm>
              <a:off x="-1633800" y="3836400"/>
              <a:ext cx="681300" cy="68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2"/>
            <p:cNvSpPr/>
            <p:nvPr/>
          </p:nvSpPr>
          <p:spPr>
            <a:xfrm>
              <a:off x="-1598300" y="3871900"/>
              <a:ext cx="610200" cy="610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2"/>
            <p:cNvSpPr/>
            <p:nvPr/>
          </p:nvSpPr>
          <p:spPr>
            <a:xfrm>
              <a:off x="-1563825" y="3906425"/>
              <a:ext cx="541200" cy="541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2"/>
            <p:cNvSpPr/>
            <p:nvPr/>
          </p:nvSpPr>
          <p:spPr>
            <a:xfrm>
              <a:off x="-1530325" y="3939875"/>
              <a:ext cx="474300" cy="4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2"/>
            <p:cNvSpPr/>
            <p:nvPr/>
          </p:nvSpPr>
          <p:spPr>
            <a:xfrm>
              <a:off x="-1494600" y="3975600"/>
              <a:ext cx="402900" cy="402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1" name="Google Shape;2601;p32"/>
          <p:cNvSpPr/>
          <p:nvPr/>
        </p:nvSpPr>
        <p:spPr>
          <a:xfrm rot="5400000">
            <a:off x="6830837" y="553809"/>
            <a:ext cx="1423650" cy="210248"/>
          </a:xfrm>
          <a:custGeom>
            <a:avLst/>
            <a:gdLst/>
            <a:ahLst/>
            <a:cxnLst/>
            <a:rect l="l" t="t" r="r" b="b"/>
            <a:pathLst>
              <a:path w="107975" h="15946" extrusionOk="0">
                <a:moveTo>
                  <a:pt x="53938" y="1"/>
                </a:moveTo>
                <a:cubicBezTo>
                  <a:pt x="50403" y="16"/>
                  <a:pt x="47201" y="2564"/>
                  <a:pt x="44934" y="7148"/>
                </a:cubicBezTo>
                <a:cubicBezTo>
                  <a:pt x="43297" y="10331"/>
                  <a:pt x="41181" y="12159"/>
                  <a:pt x="39128" y="12159"/>
                </a:cubicBezTo>
                <a:cubicBezTo>
                  <a:pt x="37074" y="12159"/>
                  <a:pt x="34958" y="10331"/>
                  <a:pt x="33329" y="7158"/>
                </a:cubicBezTo>
                <a:lnTo>
                  <a:pt x="33303" y="7107"/>
                </a:lnTo>
                <a:cubicBezTo>
                  <a:pt x="31002" y="2538"/>
                  <a:pt x="27792" y="26"/>
                  <a:pt x="24262" y="26"/>
                </a:cubicBezTo>
                <a:lnTo>
                  <a:pt x="24250" y="26"/>
                </a:lnTo>
                <a:cubicBezTo>
                  <a:pt x="20709" y="30"/>
                  <a:pt x="17492" y="2564"/>
                  <a:pt x="15199" y="7151"/>
                </a:cubicBezTo>
                <a:cubicBezTo>
                  <a:pt x="13577" y="10331"/>
                  <a:pt x="11479" y="12156"/>
                  <a:pt x="9441" y="12156"/>
                </a:cubicBezTo>
                <a:lnTo>
                  <a:pt x="9437" y="12156"/>
                </a:lnTo>
                <a:cubicBezTo>
                  <a:pt x="7402" y="12156"/>
                  <a:pt x="5308" y="10339"/>
                  <a:pt x="3686" y="7170"/>
                </a:cubicBezTo>
                <a:cubicBezTo>
                  <a:pt x="3367" y="6543"/>
                  <a:pt x="2732" y="6182"/>
                  <a:pt x="2072" y="6182"/>
                </a:cubicBezTo>
                <a:cubicBezTo>
                  <a:pt x="1794" y="6182"/>
                  <a:pt x="1511" y="6247"/>
                  <a:pt x="1245" y="6383"/>
                </a:cubicBezTo>
                <a:cubicBezTo>
                  <a:pt x="351" y="6837"/>
                  <a:pt x="0" y="7930"/>
                  <a:pt x="455" y="8824"/>
                </a:cubicBezTo>
                <a:cubicBezTo>
                  <a:pt x="2752" y="13315"/>
                  <a:pt x="5943" y="15786"/>
                  <a:pt x="9437" y="15786"/>
                </a:cubicBezTo>
                <a:lnTo>
                  <a:pt x="9444" y="15786"/>
                </a:lnTo>
                <a:cubicBezTo>
                  <a:pt x="12945" y="15782"/>
                  <a:pt x="16136" y="13304"/>
                  <a:pt x="18441" y="8787"/>
                </a:cubicBezTo>
                <a:cubicBezTo>
                  <a:pt x="20070" y="5530"/>
                  <a:pt x="22190" y="3657"/>
                  <a:pt x="24258" y="3653"/>
                </a:cubicBezTo>
                <a:lnTo>
                  <a:pt x="24262" y="3653"/>
                </a:lnTo>
                <a:cubicBezTo>
                  <a:pt x="26319" y="3653"/>
                  <a:pt x="28435" y="5508"/>
                  <a:pt x="30061" y="8739"/>
                </a:cubicBezTo>
                <a:lnTo>
                  <a:pt x="30094" y="8802"/>
                </a:lnTo>
                <a:cubicBezTo>
                  <a:pt x="32405" y="13308"/>
                  <a:pt x="35615" y="15790"/>
                  <a:pt x="39128" y="15790"/>
                </a:cubicBezTo>
                <a:cubicBezTo>
                  <a:pt x="42640" y="15790"/>
                  <a:pt x="45849" y="13308"/>
                  <a:pt x="48172" y="8779"/>
                </a:cubicBezTo>
                <a:cubicBezTo>
                  <a:pt x="49787" y="5515"/>
                  <a:pt x="51895" y="3638"/>
                  <a:pt x="53953" y="3631"/>
                </a:cubicBezTo>
                <a:lnTo>
                  <a:pt x="53967" y="3631"/>
                </a:lnTo>
                <a:cubicBezTo>
                  <a:pt x="55995" y="3631"/>
                  <a:pt x="58078" y="5455"/>
                  <a:pt x="59688" y="8639"/>
                </a:cubicBezTo>
                <a:lnTo>
                  <a:pt x="59773" y="8802"/>
                </a:lnTo>
                <a:cubicBezTo>
                  <a:pt x="62085" y="13308"/>
                  <a:pt x="65290" y="15790"/>
                  <a:pt x="68807" y="15790"/>
                </a:cubicBezTo>
                <a:cubicBezTo>
                  <a:pt x="72320" y="15790"/>
                  <a:pt x="75525" y="13308"/>
                  <a:pt x="77841" y="8802"/>
                </a:cubicBezTo>
                <a:lnTo>
                  <a:pt x="77922" y="8643"/>
                </a:lnTo>
                <a:cubicBezTo>
                  <a:pt x="79544" y="5556"/>
                  <a:pt x="81627" y="3786"/>
                  <a:pt x="83643" y="3786"/>
                </a:cubicBezTo>
                <a:cubicBezTo>
                  <a:pt x="85696" y="3786"/>
                  <a:pt x="87813" y="5614"/>
                  <a:pt x="89445" y="8791"/>
                </a:cubicBezTo>
                <a:lnTo>
                  <a:pt x="89523" y="8943"/>
                </a:lnTo>
                <a:cubicBezTo>
                  <a:pt x="91805" y="13459"/>
                  <a:pt x="94985" y="15945"/>
                  <a:pt x="98482" y="15945"/>
                </a:cubicBezTo>
                <a:lnTo>
                  <a:pt x="98513" y="15945"/>
                </a:lnTo>
                <a:cubicBezTo>
                  <a:pt x="102047" y="15930"/>
                  <a:pt x="105249" y="13385"/>
                  <a:pt x="107527" y="8776"/>
                </a:cubicBezTo>
                <a:cubicBezTo>
                  <a:pt x="107975" y="7879"/>
                  <a:pt x="107605" y="6789"/>
                  <a:pt x="106707" y="6345"/>
                </a:cubicBezTo>
                <a:cubicBezTo>
                  <a:pt x="106448" y="6217"/>
                  <a:pt x="106173" y="6156"/>
                  <a:pt x="105902" y="6156"/>
                </a:cubicBezTo>
                <a:cubicBezTo>
                  <a:pt x="105234" y="6156"/>
                  <a:pt x="104593" y="6527"/>
                  <a:pt x="104278" y="7165"/>
                </a:cubicBezTo>
                <a:cubicBezTo>
                  <a:pt x="102664" y="10431"/>
                  <a:pt x="100555" y="12306"/>
                  <a:pt x="98497" y="12314"/>
                </a:cubicBezTo>
                <a:lnTo>
                  <a:pt x="98482" y="12314"/>
                </a:lnTo>
                <a:cubicBezTo>
                  <a:pt x="96455" y="12314"/>
                  <a:pt x="94369" y="10489"/>
                  <a:pt x="92762" y="7306"/>
                </a:cubicBezTo>
                <a:lnTo>
                  <a:pt x="92677" y="7143"/>
                </a:lnTo>
                <a:cubicBezTo>
                  <a:pt x="90365" y="2638"/>
                  <a:pt x="87155" y="156"/>
                  <a:pt x="83643" y="156"/>
                </a:cubicBezTo>
                <a:cubicBezTo>
                  <a:pt x="80130" y="156"/>
                  <a:pt x="76924" y="2638"/>
                  <a:pt x="74609" y="7143"/>
                </a:cubicBezTo>
                <a:lnTo>
                  <a:pt x="74528" y="7303"/>
                </a:lnTo>
                <a:cubicBezTo>
                  <a:pt x="72903" y="10394"/>
                  <a:pt x="70823" y="12159"/>
                  <a:pt x="68807" y="12159"/>
                </a:cubicBezTo>
                <a:cubicBezTo>
                  <a:pt x="66753" y="12159"/>
                  <a:pt x="64637" y="10331"/>
                  <a:pt x="63004" y="7155"/>
                </a:cubicBezTo>
                <a:lnTo>
                  <a:pt x="62927" y="7003"/>
                </a:lnTo>
                <a:cubicBezTo>
                  <a:pt x="60645" y="2486"/>
                  <a:pt x="57465" y="1"/>
                  <a:pt x="53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2602"/>
        <p:cNvGrpSpPr/>
        <p:nvPr/>
      </p:nvGrpSpPr>
      <p:grpSpPr>
        <a:xfrm>
          <a:off x="0" y="0"/>
          <a:ext cx="0" cy="0"/>
          <a:chOff x="0" y="0"/>
          <a:chExt cx="0" cy="0"/>
        </a:xfrm>
      </p:grpSpPr>
      <p:grpSp>
        <p:nvGrpSpPr>
          <p:cNvPr id="2603" name="Google Shape;2603;p33"/>
          <p:cNvGrpSpPr/>
          <p:nvPr/>
        </p:nvGrpSpPr>
        <p:grpSpPr>
          <a:xfrm rot="10800000">
            <a:off x="1263875" y="3935763"/>
            <a:ext cx="1207725" cy="1207725"/>
            <a:chOff x="-1473400" y="5668075"/>
            <a:chExt cx="1207725" cy="1207725"/>
          </a:xfrm>
        </p:grpSpPr>
        <p:sp>
          <p:nvSpPr>
            <p:cNvPr id="2604" name="Google Shape;2604;p33"/>
            <p:cNvSpPr/>
            <p:nvPr/>
          </p:nvSpPr>
          <p:spPr>
            <a:xfrm>
              <a:off x="-1310850" y="5830625"/>
              <a:ext cx="868925" cy="868950"/>
            </a:xfrm>
            <a:custGeom>
              <a:avLst/>
              <a:gdLst/>
              <a:ahLst/>
              <a:cxnLst/>
              <a:rect l="l" t="t" r="r" b="b"/>
              <a:pathLst>
                <a:path w="34757" h="34758" extrusionOk="0">
                  <a:moveTo>
                    <a:pt x="34145" y="1"/>
                  </a:moveTo>
                  <a:lnTo>
                    <a:pt x="1" y="34145"/>
                  </a:lnTo>
                  <a:cubicBezTo>
                    <a:pt x="194" y="34353"/>
                    <a:pt x="387" y="34556"/>
                    <a:pt x="583" y="34757"/>
                  </a:cubicBezTo>
                  <a:lnTo>
                    <a:pt x="34757" y="587"/>
                  </a:lnTo>
                  <a:cubicBezTo>
                    <a:pt x="34556" y="387"/>
                    <a:pt x="34352" y="194"/>
                    <a:pt x="34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3"/>
            <p:cNvSpPr/>
            <p:nvPr/>
          </p:nvSpPr>
          <p:spPr>
            <a:xfrm>
              <a:off x="-1279825" y="5861675"/>
              <a:ext cx="867500" cy="867575"/>
            </a:xfrm>
            <a:custGeom>
              <a:avLst/>
              <a:gdLst/>
              <a:ahLst/>
              <a:cxnLst/>
              <a:rect l="l" t="t" r="r" b="b"/>
              <a:pathLst>
                <a:path w="34700" h="34703" extrusionOk="0">
                  <a:moveTo>
                    <a:pt x="34138" y="0"/>
                  </a:moveTo>
                  <a:lnTo>
                    <a:pt x="1" y="34141"/>
                  </a:lnTo>
                  <a:cubicBezTo>
                    <a:pt x="209" y="34331"/>
                    <a:pt x="419" y="34516"/>
                    <a:pt x="634" y="34702"/>
                  </a:cubicBezTo>
                  <a:lnTo>
                    <a:pt x="34700" y="633"/>
                  </a:lnTo>
                  <a:cubicBezTo>
                    <a:pt x="34517" y="418"/>
                    <a:pt x="34331" y="208"/>
                    <a:pt x="34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3"/>
            <p:cNvSpPr/>
            <p:nvPr/>
          </p:nvSpPr>
          <p:spPr>
            <a:xfrm>
              <a:off x="-1339900" y="5801575"/>
              <a:ext cx="865875" cy="865900"/>
            </a:xfrm>
            <a:custGeom>
              <a:avLst/>
              <a:gdLst/>
              <a:ahLst/>
              <a:cxnLst/>
              <a:rect l="l" t="t" r="r" b="b"/>
              <a:pathLst>
                <a:path w="34635" h="34636" extrusionOk="0">
                  <a:moveTo>
                    <a:pt x="33973" y="1"/>
                  </a:moveTo>
                  <a:lnTo>
                    <a:pt x="0" y="33973"/>
                  </a:lnTo>
                  <a:cubicBezTo>
                    <a:pt x="182" y="34198"/>
                    <a:pt x="369" y="34417"/>
                    <a:pt x="558" y="34635"/>
                  </a:cubicBezTo>
                  <a:lnTo>
                    <a:pt x="34635" y="559"/>
                  </a:lnTo>
                  <a:cubicBezTo>
                    <a:pt x="34417" y="369"/>
                    <a:pt x="34198" y="183"/>
                    <a:pt x="33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3"/>
            <p:cNvSpPr/>
            <p:nvPr/>
          </p:nvSpPr>
          <p:spPr>
            <a:xfrm>
              <a:off x="-1366375" y="5775125"/>
              <a:ext cx="857825" cy="857925"/>
            </a:xfrm>
            <a:custGeom>
              <a:avLst/>
              <a:gdLst/>
              <a:ahLst/>
              <a:cxnLst/>
              <a:rect l="l" t="t" r="r" b="b"/>
              <a:pathLst>
                <a:path w="34313" h="34317" extrusionOk="0">
                  <a:moveTo>
                    <a:pt x="33615" y="0"/>
                  </a:moveTo>
                  <a:lnTo>
                    <a:pt x="1" y="33615"/>
                  </a:lnTo>
                  <a:cubicBezTo>
                    <a:pt x="165" y="33851"/>
                    <a:pt x="326" y="34087"/>
                    <a:pt x="498" y="34316"/>
                  </a:cubicBezTo>
                  <a:lnTo>
                    <a:pt x="34312" y="497"/>
                  </a:lnTo>
                  <a:cubicBezTo>
                    <a:pt x="34087" y="325"/>
                    <a:pt x="33851" y="164"/>
                    <a:pt x="33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3"/>
            <p:cNvSpPr/>
            <p:nvPr/>
          </p:nvSpPr>
          <p:spPr>
            <a:xfrm>
              <a:off x="-1090950" y="6050525"/>
              <a:ext cx="791550" cy="791575"/>
            </a:xfrm>
            <a:custGeom>
              <a:avLst/>
              <a:gdLst/>
              <a:ahLst/>
              <a:cxnLst/>
              <a:rect l="l" t="t" r="r" b="b"/>
              <a:pathLst>
                <a:path w="31662" h="31663" extrusionOk="0">
                  <a:moveTo>
                    <a:pt x="31333" y="0"/>
                  </a:moveTo>
                  <a:lnTo>
                    <a:pt x="0" y="31333"/>
                  </a:lnTo>
                  <a:cubicBezTo>
                    <a:pt x="294" y="31447"/>
                    <a:pt x="586" y="31558"/>
                    <a:pt x="887" y="31662"/>
                  </a:cubicBezTo>
                  <a:lnTo>
                    <a:pt x="31662" y="887"/>
                  </a:lnTo>
                  <a:cubicBezTo>
                    <a:pt x="31558" y="587"/>
                    <a:pt x="31447" y="294"/>
                    <a:pt x="31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3"/>
            <p:cNvSpPr/>
            <p:nvPr/>
          </p:nvSpPr>
          <p:spPr>
            <a:xfrm>
              <a:off x="-1134050" y="6007425"/>
              <a:ext cx="816950" cy="816950"/>
            </a:xfrm>
            <a:custGeom>
              <a:avLst/>
              <a:gdLst/>
              <a:ahLst/>
              <a:cxnLst/>
              <a:rect l="l" t="t" r="r" b="b"/>
              <a:pathLst>
                <a:path w="32678" h="32678" extrusionOk="0">
                  <a:moveTo>
                    <a:pt x="32302" y="1"/>
                  </a:moveTo>
                  <a:lnTo>
                    <a:pt x="0" y="32303"/>
                  </a:lnTo>
                  <a:cubicBezTo>
                    <a:pt x="272" y="32435"/>
                    <a:pt x="544" y="32560"/>
                    <a:pt x="819" y="32678"/>
                  </a:cubicBezTo>
                  <a:lnTo>
                    <a:pt x="32677" y="820"/>
                  </a:lnTo>
                  <a:cubicBezTo>
                    <a:pt x="32556" y="544"/>
                    <a:pt x="32434" y="272"/>
                    <a:pt x="32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3"/>
            <p:cNvSpPr/>
            <p:nvPr/>
          </p:nvSpPr>
          <p:spPr>
            <a:xfrm>
              <a:off x="-1172800" y="5968700"/>
              <a:ext cx="835500" cy="835500"/>
            </a:xfrm>
            <a:custGeom>
              <a:avLst/>
              <a:gdLst/>
              <a:ahLst/>
              <a:cxnLst/>
              <a:rect l="l" t="t" r="r" b="b"/>
              <a:pathLst>
                <a:path w="33420" h="33420" extrusionOk="0">
                  <a:moveTo>
                    <a:pt x="33022" y="0"/>
                  </a:moveTo>
                  <a:lnTo>
                    <a:pt x="1" y="33022"/>
                  </a:lnTo>
                  <a:cubicBezTo>
                    <a:pt x="234" y="33157"/>
                    <a:pt x="466" y="33294"/>
                    <a:pt x="706" y="33419"/>
                  </a:cubicBezTo>
                  <a:lnTo>
                    <a:pt x="33420" y="705"/>
                  </a:lnTo>
                  <a:cubicBezTo>
                    <a:pt x="33291" y="465"/>
                    <a:pt x="33158" y="233"/>
                    <a:pt x="33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3"/>
            <p:cNvSpPr/>
            <p:nvPr/>
          </p:nvSpPr>
          <p:spPr>
            <a:xfrm>
              <a:off x="-1246550" y="5894925"/>
              <a:ext cx="862125" cy="862125"/>
            </a:xfrm>
            <a:custGeom>
              <a:avLst/>
              <a:gdLst/>
              <a:ahLst/>
              <a:cxnLst/>
              <a:rect l="l" t="t" r="r" b="b"/>
              <a:pathLst>
                <a:path w="34485" h="34485" extrusionOk="0">
                  <a:moveTo>
                    <a:pt x="33951" y="1"/>
                  </a:moveTo>
                  <a:lnTo>
                    <a:pt x="0" y="33952"/>
                  </a:lnTo>
                  <a:cubicBezTo>
                    <a:pt x="225" y="34134"/>
                    <a:pt x="451" y="34313"/>
                    <a:pt x="684" y="34485"/>
                  </a:cubicBezTo>
                  <a:lnTo>
                    <a:pt x="34484" y="684"/>
                  </a:lnTo>
                  <a:cubicBezTo>
                    <a:pt x="34313" y="451"/>
                    <a:pt x="34130" y="226"/>
                    <a:pt x="339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3"/>
            <p:cNvSpPr/>
            <p:nvPr/>
          </p:nvSpPr>
          <p:spPr>
            <a:xfrm>
              <a:off x="-1044725" y="6096750"/>
              <a:ext cx="759825" cy="759825"/>
            </a:xfrm>
            <a:custGeom>
              <a:avLst/>
              <a:gdLst/>
              <a:ahLst/>
              <a:cxnLst/>
              <a:rect l="l" t="t" r="r" b="b"/>
              <a:pathLst>
                <a:path w="30393" h="30393" extrusionOk="0">
                  <a:moveTo>
                    <a:pt x="30128" y="1"/>
                  </a:moveTo>
                  <a:lnTo>
                    <a:pt x="0" y="30128"/>
                  </a:lnTo>
                  <a:cubicBezTo>
                    <a:pt x="307" y="30221"/>
                    <a:pt x="619" y="30314"/>
                    <a:pt x="930" y="30393"/>
                  </a:cubicBezTo>
                  <a:lnTo>
                    <a:pt x="30392" y="930"/>
                  </a:lnTo>
                  <a:cubicBezTo>
                    <a:pt x="30310" y="619"/>
                    <a:pt x="30220" y="308"/>
                    <a:pt x="30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3"/>
            <p:cNvSpPr/>
            <p:nvPr/>
          </p:nvSpPr>
          <p:spPr>
            <a:xfrm>
              <a:off x="-1210775" y="5930800"/>
              <a:ext cx="851475" cy="851400"/>
            </a:xfrm>
            <a:custGeom>
              <a:avLst/>
              <a:gdLst/>
              <a:ahLst/>
              <a:cxnLst/>
              <a:rect l="l" t="t" r="r" b="b"/>
              <a:pathLst>
                <a:path w="34059" h="34056" extrusionOk="0">
                  <a:moveTo>
                    <a:pt x="33587" y="0"/>
                  </a:moveTo>
                  <a:lnTo>
                    <a:pt x="0" y="33583"/>
                  </a:lnTo>
                  <a:cubicBezTo>
                    <a:pt x="240" y="33744"/>
                    <a:pt x="479" y="33901"/>
                    <a:pt x="722" y="34055"/>
                  </a:cubicBezTo>
                  <a:lnTo>
                    <a:pt x="34059" y="719"/>
                  </a:lnTo>
                  <a:cubicBezTo>
                    <a:pt x="33904" y="479"/>
                    <a:pt x="33747" y="236"/>
                    <a:pt x="335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3"/>
            <p:cNvSpPr/>
            <p:nvPr/>
          </p:nvSpPr>
          <p:spPr>
            <a:xfrm>
              <a:off x="-1416625" y="5724950"/>
              <a:ext cx="290100" cy="290025"/>
            </a:xfrm>
            <a:custGeom>
              <a:avLst/>
              <a:gdLst/>
              <a:ahLst/>
              <a:cxnLst/>
              <a:rect l="l" t="t" r="r" b="b"/>
              <a:pathLst>
                <a:path w="11604" h="11601" extrusionOk="0">
                  <a:moveTo>
                    <a:pt x="11604" y="0"/>
                  </a:moveTo>
                  <a:lnTo>
                    <a:pt x="11604" y="0"/>
                  </a:lnTo>
                  <a:cubicBezTo>
                    <a:pt x="10684" y="433"/>
                    <a:pt x="9797" y="923"/>
                    <a:pt x="8946" y="1463"/>
                  </a:cubicBezTo>
                  <a:lnTo>
                    <a:pt x="1467" y="8942"/>
                  </a:lnTo>
                  <a:cubicBezTo>
                    <a:pt x="927" y="9793"/>
                    <a:pt x="433" y="10681"/>
                    <a:pt x="0" y="11600"/>
                  </a:cubicBezTo>
                  <a:lnTo>
                    <a:pt x="116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3"/>
            <p:cNvSpPr/>
            <p:nvPr/>
          </p:nvSpPr>
          <p:spPr>
            <a:xfrm>
              <a:off x="-1430675" y="5710825"/>
              <a:ext cx="806600" cy="806575"/>
            </a:xfrm>
            <a:custGeom>
              <a:avLst/>
              <a:gdLst/>
              <a:ahLst/>
              <a:cxnLst/>
              <a:rect l="l" t="t" r="r" b="b"/>
              <a:pathLst>
                <a:path w="32264" h="32263" extrusionOk="0">
                  <a:moveTo>
                    <a:pt x="31408" y="0"/>
                  </a:moveTo>
                  <a:lnTo>
                    <a:pt x="1" y="31408"/>
                  </a:lnTo>
                  <a:cubicBezTo>
                    <a:pt x="115" y="31695"/>
                    <a:pt x="237" y="31980"/>
                    <a:pt x="362" y="32263"/>
                  </a:cubicBezTo>
                  <a:lnTo>
                    <a:pt x="32263" y="362"/>
                  </a:lnTo>
                  <a:cubicBezTo>
                    <a:pt x="31981" y="236"/>
                    <a:pt x="31695" y="118"/>
                    <a:pt x="31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3"/>
            <p:cNvSpPr/>
            <p:nvPr/>
          </p:nvSpPr>
          <p:spPr>
            <a:xfrm>
              <a:off x="-1473400" y="5668075"/>
              <a:ext cx="648050" cy="648050"/>
            </a:xfrm>
            <a:custGeom>
              <a:avLst/>
              <a:gdLst/>
              <a:ahLst/>
              <a:cxnLst/>
              <a:rect l="l" t="t" r="r" b="b"/>
              <a:pathLst>
                <a:path w="25922" h="25922" extrusionOk="0">
                  <a:moveTo>
                    <a:pt x="24780" y="0"/>
                  </a:moveTo>
                  <a:lnTo>
                    <a:pt x="0" y="24784"/>
                  </a:lnTo>
                  <a:cubicBezTo>
                    <a:pt x="7" y="25164"/>
                    <a:pt x="28" y="25542"/>
                    <a:pt x="54" y="25922"/>
                  </a:cubicBezTo>
                  <a:lnTo>
                    <a:pt x="25921" y="54"/>
                  </a:lnTo>
                  <a:cubicBezTo>
                    <a:pt x="25542" y="29"/>
                    <a:pt x="25163" y="11"/>
                    <a:pt x="24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3"/>
            <p:cNvSpPr/>
            <p:nvPr/>
          </p:nvSpPr>
          <p:spPr>
            <a:xfrm>
              <a:off x="-1460375" y="5681125"/>
              <a:ext cx="741950" cy="741950"/>
            </a:xfrm>
            <a:custGeom>
              <a:avLst/>
              <a:gdLst/>
              <a:ahLst/>
              <a:cxnLst/>
              <a:rect l="l" t="t" r="r" b="b"/>
              <a:pathLst>
                <a:path w="29678" h="29678" extrusionOk="0">
                  <a:moveTo>
                    <a:pt x="28709" y="0"/>
                  </a:moveTo>
                  <a:lnTo>
                    <a:pt x="1" y="28708"/>
                  </a:lnTo>
                  <a:cubicBezTo>
                    <a:pt x="73" y="29033"/>
                    <a:pt x="144" y="29359"/>
                    <a:pt x="227" y="29677"/>
                  </a:cubicBezTo>
                  <a:lnTo>
                    <a:pt x="29678" y="226"/>
                  </a:lnTo>
                  <a:cubicBezTo>
                    <a:pt x="29356" y="144"/>
                    <a:pt x="29034" y="72"/>
                    <a:pt x="28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3"/>
            <p:cNvSpPr/>
            <p:nvPr/>
          </p:nvSpPr>
          <p:spPr>
            <a:xfrm>
              <a:off x="-1469200" y="5672275"/>
              <a:ext cx="699650" cy="699650"/>
            </a:xfrm>
            <a:custGeom>
              <a:avLst/>
              <a:gdLst/>
              <a:ahLst/>
              <a:cxnLst/>
              <a:rect l="l" t="t" r="r" b="b"/>
              <a:pathLst>
                <a:path w="27986" h="27986" extrusionOk="0">
                  <a:moveTo>
                    <a:pt x="26919" y="1"/>
                  </a:moveTo>
                  <a:lnTo>
                    <a:pt x="0" y="26919"/>
                  </a:lnTo>
                  <a:cubicBezTo>
                    <a:pt x="43" y="27277"/>
                    <a:pt x="93" y="27631"/>
                    <a:pt x="150" y="27985"/>
                  </a:cubicBezTo>
                  <a:lnTo>
                    <a:pt x="27985" y="151"/>
                  </a:lnTo>
                  <a:cubicBezTo>
                    <a:pt x="27631" y="93"/>
                    <a:pt x="27277" y="43"/>
                    <a:pt x="269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3"/>
            <p:cNvSpPr/>
            <p:nvPr/>
          </p:nvSpPr>
          <p:spPr>
            <a:xfrm>
              <a:off x="-1473400" y="5668075"/>
              <a:ext cx="587500" cy="587500"/>
            </a:xfrm>
            <a:custGeom>
              <a:avLst/>
              <a:gdLst/>
              <a:ahLst/>
              <a:cxnLst/>
              <a:rect l="l" t="t" r="r" b="b"/>
              <a:pathLst>
                <a:path w="23500" h="23500" extrusionOk="0">
                  <a:moveTo>
                    <a:pt x="23500" y="0"/>
                  </a:moveTo>
                  <a:cubicBezTo>
                    <a:pt x="23113" y="11"/>
                    <a:pt x="22727" y="29"/>
                    <a:pt x="22344" y="58"/>
                  </a:cubicBezTo>
                  <a:lnTo>
                    <a:pt x="58" y="22344"/>
                  </a:lnTo>
                  <a:cubicBezTo>
                    <a:pt x="28" y="22727"/>
                    <a:pt x="11" y="23114"/>
                    <a:pt x="0" y="23500"/>
                  </a:cubicBezTo>
                  <a:lnTo>
                    <a:pt x="2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3"/>
            <p:cNvSpPr/>
            <p:nvPr/>
          </p:nvSpPr>
          <p:spPr>
            <a:xfrm>
              <a:off x="-1452750" y="5688725"/>
              <a:ext cx="424850" cy="424850"/>
            </a:xfrm>
            <a:custGeom>
              <a:avLst/>
              <a:gdLst/>
              <a:ahLst/>
              <a:cxnLst/>
              <a:rect l="l" t="t" r="r" b="b"/>
              <a:pathLst>
                <a:path w="16994" h="16994" extrusionOk="0">
                  <a:moveTo>
                    <a:pt x="16993" y="1"/>
                  </a:moveTo>
                  <a:cubicBezTo>
                    <a:pt x="16397" y="161"/>
                    <a:pt x="15806" y="344"/>
                    <a:pt x="15227" y="551"/>
                  </a:cubicBezTo>
                  <a:lnTo>
                    <a:pt x="551" y="15227"/>
                  </a:lnTo>
                  <a:cubicBezTo>
                    <a:pt x="344" y="15806"/>
                    <a:pt x="161" y="16397"/>
                    <a:pt x="1" y="16994"/>
                  </a:cubicBezTo>
                  <a:lnTo>
                    <a:pt x="16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3"/>
            <p:cNvSpPr/>
            <p:nvPr/>
          </p:nvSpPr>
          <p:spPr>
            <a:xfrm>
              <a:off x="-1447650" y="5693825"/>
              <a:ext cx="778950" cy="778975"/>
            </a:xfrm>
            <a:custGeom>
              <a:avLst/>
              <a:gdLst/>
              <a:ahLst/>
              <a:cxnLst/>
              <a:rect l="l" t="t" r="r" b="b"/>
              <a:pathLst>
                <a:path w="31158" h="31159" extrusionOk="0">
                  <a:moveTo>
                    <a:pt x="30167" y="0"/>
                  </a:moveTo>
                  <a:lnTo>
                    <a:pt x="0" y="30168"/>
                  </a:lnTo>
                  <a:cubicBezTo>
                    <a:pt x="104" y="30500"/>
                    <a:pt x="215" y="30829"/>
                    <a:pt x="329" y="31158"/>
                  </a:cubicBezTo>
                  <a:lnTo>
                    <a:pt x="31158" y="329"/>
                  </a:lnTo>
                  <a:cubicBezTo>
                    <a:pt x="30829" y="215"/>
                    <a:pt x="30499" y="104"/>
                    <a:pt x="30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3"/>
            <p:cNvSpPr/>
            <p:nvPr/>
          </p:nvSpPr>
          <p:spPr>
            <a:xfrm>
              <a:off x="-1468300" y="5673175"/>
              <a:ext cx="517750" cy="517850"/>
            </a:xfrm>
            <a:custGeom>
              <a:avLst/>
              <a:gdLst/>
              <a:ahLst/>
              <a:cxnLst/>
              <a:rect l="l" t="t" r="r" b="b"/>
              <a:pathLst>
                <a:path w="20710" h="20714" extrusionOk="0">
                  <a:moveTo>
                    <a:pt x="20710" y="1"/>
                  </a:moveTo>
                  <a:cubicBezTo>
                    <a:pt x="20230" y="65"/>
                    <a:pt x="19755" y="140"/>
                    <a:pt x="19286" y="232"/>
                  </a:cubicBezTo>
                  <a:lnTo>
                    <a:pt x="232" y="19286"/>
                  </a:lnTo>
                  <a:cubicBezTo>
                    <a:pt x="139" y="19755"/>
                    <a:pt x="65" y="20230"/>
                    <a:pt x="0" y="20714"/>
                  </a:cubicBezTo>
                  <a:lnTo>
                    <a:pt x="207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3"/>
            <p:cNvSpPr/>
            <p:nvPr/>
          </p:nvSpPr>
          <p:spPr>
            <a:xfrm>
              <a:off x="-1411425" y="5730050"/>
              <a:ext cx="828825" cy="828950"/>
            </a:xfrm>
            <a:custGeom>
              <a:avLst/>
              <a:gdLst/>
              <a:ahLst/>
              <a:cxnLst/>
              <a:rect l="l" t="t" r="r" b="b"/>
              <a:pathLst>
                <a:path w="33153" h="33158" extrusionOk="0">
                  <a:moveTo>
                    <a:pt x="32366" y="0"/>
                  </a:moveTo>
                  <a:lnTo>
                    <a:pt x="0" y="32367"/>
                  </a:lnTo>
                  <a:cubicBezTo>
                    <a:pt x="132" y="32631"/>
                    <a:pt x="265" y="32896"/>
                    <a:pt x="404" y="33157"/>
                  </a:cubicBezTo>
                  <a:lnTo>
                    <a:pt x="33153" y="404"/>
                  </a:lnTo>
                  <a:cubicBezTo>
                    <a:pt x="32895" y="265"/>
                    <a:pt x="32631" y="133"/>
                    <a:pt x="32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3"/>
            <p:cNvSpPr/>
            <p:nvPr/>
          </p:nvSpPr>
          <p:spPr>
            <a:xfrm>
              <a:off x="-1389625" y="5751850"/>
              <a:ext cx="844425" cy="844425"/>
            </a:xfrm>
            <a:custGeom>
              <a:avLst/>
              <a:gdLst/>
              <a:ahLst/>
              <a:cxnLst/>
              <a:rect l="l" t="t" r="r" b="b"/>
              <a:pathLst>
                <a:path w="33777" h="33777" extrusionOk="0">
                  <a:moveTo>
                    <a:pt x="33096" y="1"/>
                  </a:moveTo>
                  <a:lnTo>
                    <a:pt x="0" y="33097"/>
                  </a:lnTo>
                  <a:cubicBezTo>
                    <a:pt x="137" y="33326"/>
                    <a:pt x="276" y="33552"/>
                    <a:pt x="419" y="33777"/>
                  </a:cubicBezTo>
                  <a:lnTo>
                    <a:pt x="33776" y="420"/>
                  </a:lnTo>
                  <a:cubicBezTo>
                    <a:pt x="33551" y="276"/>
                    <a:pt x="33325" y="137"/>
                    <a:pt x="3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3"/>
            <p:cNvSpPr/>
            <p:nvPr/>
          </p:nvSpPr>
          <p:spPr>
            <a:xfrm>
              <a:off x="-816975" y="6324600"/>
              <a:ext cx="548900" cy="548800"/>
            </a:xfrm>
            <a:custGeom>
              <a:avLst/>
              <a:gdLst/>
              <a:ahLst/>
              <a:cxnLst/>
              <a:rect l="l" t="t" r="r" b="b"/>
              <a:pathLst>
                <a:path w="21956" h="21952" extrusionOk="0">
                  <a:moveTo>
                    <a:pt x="21955" y="1"/>
                  </a:moveTo>
                  <a:lnTo>
                    <a:pt x="1" y="21952"/>
                  </a:lnTo>
                  <a:cubicBezTo>
                    <a:pt x="419" y="21915"/>
                    <a:pt x="830" y="21869"/>
                    <a:pt x="1241" y="21812"/>
                  </a:cubicBezTo>
                  <a:lnTo>
                    <a:pt x="21815" y="1238"/>
                  </a:lnTo>
                  <a:cubicBezTo>
                    <a:pt x="21873" y="830"/>
                    <a:pt x="21919" y="415"/>
                    <a:pt x="21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3"/>
            <p:cNvSpPr/>
            <p:nvPr/>
          </p:nvSpPr>
          <p:spPr>
            <a:xfrm>
              <a:off x="-660850" y="6480650"/>
              <a:ext cx="358050" cy="358050"/>
            </a:xfrm>
            <a:custGeom>
              <a:avLst/>
              <a:gdLst/>
              <a:ahLst/>
              <a:cxnLst/>
              <a:rect l="l" t="t" r="r" b="b"/>
              <a:pathLst>
                <a:path w="14322" h="14322" extrusionOk="0">
                  <a:moveTo>
                    <a:pt x="14322" y="0"/>
                  </a:moveTo>
                  <a:lnTo>
                    <a:pt x="1" y="14321"/>
                  </a:lnTo>
                  <a:cubicBezTo>
                    <a:pt x="719" y="14057"/>
                    <a:pt x="1424" y="13760"/>
                    <a:pt x="2111" y="13427"/>
                  </a:cubicBezTo>
                  <a:lnTo>
                    <a:pt x="13427" y="2110"/>
                  </a:lnTo>
                  <a:cubicBezTo>
                    <a:pt x="13757" y="1423"/>
                    <a:pt x="14058" y="719"/>
                    <a:pt x="14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3"/>
            <p:cNvSpPr/>
            <p:nvPr/>
          </p:nvSpPr>
          <p:spPr>
            <a:xfrm>
              <a:off x="-533075" y="6608425"/>
              <a:ext cx="164925" cy="164900"/>
            </a:xfrm>
            <a:custGeom>
              <a:avLst/>
              <a:gdLst/>
              <a:ahLst/>
              <a:cxnLst/>
              <a:rect l="l" t="t" r="r" b="b"/>
              <a:pathLst>
                <a:path w="6597" h="6596" extrusionOk="0">
                  <a:moveTo>
                    <a:pt x="6596" y="0"/>
                  </a:moveTo>
                  <a:lnTo>
                    <a:pt x="1" y="6596"/>
                  </a:lnTo>
                  <a:cubicBezTo>
                    <a:pt x="2601" y="4847"/>
                    <a:pt x="4848" y="2604"/>
                    <a:pt x="6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3"/>
            <p:cNvSpPr/>
            <p:nvPr/>
          </p:nvSpPr>
          <p:spPr>
            <a:xfrm>
              <a:off x="-939500" y="6202000"/>
              <a:ext cx="672200" cy="672200"/>
            </a:xfrm>
            <a:custGeom>
              <a:avLst/>
              <a:gdLst/>
              <a:ahLst/>
              <a:cxnLst/>
              <a:rect l="l" t="t" r="r" b="b"/>
              <a:pathLst>
                <a:path w="26888" h="26888" extrusionOk="0">
                  <a:moveTo>
                    <a:pt x="26787" y="0"/>
                  </a:moveTo>
                  <a:lnTo>
                    <a:pt x="1" y="26787"/>
                  </a:lnTo>
                  <a:cubicBezTo>
                    <a:pt x="369" y="26830"/>
                    <a:pt x="742" y="26862"/>
                    <a:pt x="1113" y="26887"/>
                  </a:cubicBezTo>
                  <a:lnTo>
                    <a:pt x="26888" y="1113"/>
                  </a:lnTo>
                  <a:cubicBezTo>
                    <a:pt x="26863" y="741"/>
                    <a:pt x="26830" y="369"/>
                    <a:pt x="26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3"/>
            <p:cNvSpPr/>
            <p:nvPr/>
          </p:nvSpPr>
          <p:spPr>
            <a:xfrm>
              <a:off x="-747425" y="6394075"/>
              <a:ext cx="469325" cy="469300"/>
            </a:xfrm>
            <a:custGeom>
              <a:avLst/>
              <a:gdLst/>
              <a:ahLst/>
              <a:cxnLst/>
              <a:rect l="l" t="t" r="r" b="b"/>
              <a:pathLst>
                <a:path w="18773" h="18772" extrusionOk="0">
                  <a:moveTo>
                    <a:pt x="18772" y="0"/>
                  </a:moveTo>
                  <a:lnTo>
                    <a:pt x="1" y="18772"/>
                  </a:lnTo>
                  <a:cubicBezTo>
                    <a:pt x="534" y="18664"/>
                    <a:pt x="1060" y="18529"/>
                    <a:pt x="1582" y="18385"/>
                  </a:cubicBezTo>
                  <a:lnTo>
                    <a:pt x="18386" y="1581"/>
                  </a:lnTo>
                  <a:cubicBezTo>
                    <a:pt x="18529" y="1060"/>
                    <a:pt x="18665" y="533"/>
                    <a:pt x="18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3"/>
            <p:cNvSpPr/>
            <p:nvPr/>
          </p:nvSpPr>
          <p:spPr>
            <a:xfrm>
              <a:off x="-995450" y="6146025"/>
              <a:ext cx="721725" cy="721825"/>
            </a:xfrm>
            <a:custGeom>
              <a:avLst/>
              <a:gdLst/>
              <a:ahLst/>
              <a:cxnLst/>
              <a:rect l="l" t="t" r="r" b="b"/>
              <a:pathLst>
                <a:path w="28869" h="28873" extrusionOk="0">
                  <a:moveTo>
                    <a:pt x="28665" y="0"/>
                  </a:moveTo>
                  <a:lnTo>
                    <a:pt x="0" y="28665"/>
                  </a:lnTo>
                  <a:cubicBezTo>
                    <a:pt x="368" y="28740"/>
                    <a:pt x="737" y="28811"/>
                    <a:pt x="1113" y="28872"/>
                  </a:cubicBezTo>
                  <a:lnTo>
                    <a:pt x="28868" y="1113"/>
                  </a:lnTo>
                  <a:cubicBezTo>
                    <a:pt x="28807" y="740"/>
                    <a:pt x="28740" y="369"/>
                    <a:pt x="28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3"/>
            <p:cNvSpPr/>
            <p:nvPr/>
          </p:nvSpPr>
          <p:spPr>
            <a:xfrm>
              <a:off x="-881000" y="6260550"/>
              <a:ext cx="615325" cy="615250"/>
            </a:xfrm>
            <a:custGeom>
              <a:avLst/>
              <a:gdLst/>
              <a:ahLst/>
              <a:cxnLst/>
              <a:rect l="l" t="t" r="r" b="b"/>
              <a:pathLst>
                <a:path w="24613" h="24610" extrusionOk="0">
                  <a:moveTo>
                    <a:pt x="24602" y="1"/>
                  </a:moveTo>
                  <a:lnTo>
                    <a:pt x="0" y="24599"/>
                  </a:lnTo>
                  <a:cubicBezTo>
                    <a:pt x="150" y="24603"/>
                    <a:pt x="301" y="24610"/>
                    <a:pt x="451" y="24610"/>
                  </a:cubicBezTo>
                  <a:cubicBezTo>
                    <a:pt x="701" y="24610"/>
                    <a:pt x="952" y="24599"/>
                    <a:pt x="1205" y="24592"/>
                  </a:cubicBezTo>
                  <a:lnTo>
                    <a:pt x="24594" y="1203"/>
                  </a:lnTo>
                  <a:cubicBezTo>
                    <a:pt x="24602" y="950"/>
                    <a:pt x="24612" y="699"/>
                    <a:pt x="24612" y="448"/>
                  </a:cubicBezTo>
                  <a:cubicBezTo>
                    <a:pt x="24612" y="298"/>
                    <a:pt x="24605" y="148"/>
                    <a:pt x="24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2" name="Google Shape;2632;p33"/>
          <p:cNvGrpSpPr/>
          <p:nvPr/>
        </p:nvGrpSpPr>
        <p:grpSpPr>
          <a:xfrm rot="5400000">
            <a:off x="889417" y="-67504"/>
            <a:ext cx="1465824" cy="582972"/>
            <a:chOff x="-3583200" y="3193700"/>
            <a:chExt cx="980550" cy="390000"/>
          </a:xfrm>
        </p:grpSpPr>
        <p:sp>
          <p:nvSpPr>
            <p:cNvPr id="2633" name="Google Shape;2633;p33"/>
            <p:cNvSpPr/>
            <p:nvPr/>
          </p:nvSpPr>
          <p:spPr>
            <a:xfrm>
              <a:off x="-3583200" y="319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3"/>
            <p:cNvSpPr/>
            <p:nvPr/>
          </p:nvSpPr>
          <p:spPr>
            <a:xfrm>
              <a:off x="-3449550" y="319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3"/>
            <p:cNvSpPr/>
            <p:nvPr/>
          </p:nvSpPr>
          <p:spPr>
            <a:xfrm>
              <a:off x="-3315900" y="319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3"/>
            <p:cNvSpPr/>
            <p:nvPr/>
          </p:nvSpPr>
          <p:spPr>
            <a:xfrm>
              <a:off x="-3182250" y="319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3"/>
            <p:cNvSpPr/>
            <p:nvPr/>
          </p:nvSpPr>
          <p:spPr>
            <a:xfrm>
              <a:off x="-3048600" y="319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3"/>
            <p:cNvSpPr/>
            <p:nvPr/>
          </p:nvSpPr>
          <p:spPr>
            <a:xfrm>
              <a:off x="-2914950" y="319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3"/>
            <p:cNvSpPr/>
            <p:nvPr/>
          </p:nvSpPr>
          <p:spPr>
            <a:xfrm>
              <a:off x="-2781300" y="319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3"/>
            <p:cNvSpPr/>
            <p:nvPr/>
          </p:nvSpPr>
          <p:spPr>
            <a:xfrm>
              <a:off x="-2647650" y="319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3"/>
            <p:cNvSpPr/>
            <p:nvPr/>
          </p:nvSpPr>
          <p:spPr>
            <a:xfrm>
              <a:off x="-3583200" y="330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3"/>
            <p:cNvSpPr/>
            <p:nvPr/>
          </p:nvSpPr>
          <p:spPr>
            <a:xfrm>
              <a:off x="-3449550" y="330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3"/>
            <p:cNvSpPr/>
            <p:nvPr/>
          </p:nvSpPr>
          <p:spPr>
            <a:xfrm>
              <a:off x="-3315900" y="330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3"/>
            <p:cNvSpPr/>
            <p:nvPr/>
          </p:nvSpPr>
          <p:spPr>
            <a:xfrm>
              <a:off x="-3182250" y="330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3"/>
            <p:cNvSpPr/>
            <p:nvPr/>
          </p:nvSpPr>
          <p:spPr>
            <a:xfrm>
              <a:off x="-3048600" y="330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3"/>
            <p:cNvSpPr/>
            <p:nvPr/>
          </p:nvSpPr>
          <p:spPr>
            <a:xfrm>
              <a:off x="-2914950" y="330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3"/>
            <p:cNvSpPr/>
            <p:nvPr/>
          </p:nvSpPr>
          <p:spPr>
            <a:xfrm>
              <a:off x="-2781300" y="330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3"/>
            <p:cNvSpPr/>
            <p:nvPr/>
          </p:nvSpPr>
          <p:spPr>
            <a:xfrm>
              <a:off x="-2647650" y="330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3"/>
            <p:cNvSpPr/>
            <p:nvPr/>
          </p:nvSpPr>
          <p:spPr>
            <a:xfrm>
              <a:off x="-3583200" y="342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3"/>
            <p:cNvSpPr/>
            <p:nvPr/>
          </p:nvSpPr>
          <p:spPr>
            <a:xfrm>
              <a:off x="-3449550" y="342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3"/>
            <p:cNvSpPr/>
            <p:nvPr/>
          </p:nvSpPr>
          <p:spPr>
            <a:xfrm>
              <a:off x="-3315900" y="342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3"/>
            <p:cNvSpPr/>
            <p:nvPr/>
          </p:nvSpPr>
          <p:spPr>
            <a:xfrm>
              <a:off x="-3182250" y="342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3"/>
            <p:cNvSpPr/>
            <p:nvPr/>
          </p:nvSpPr>
          <p:spPr>
            <a:xfrm>
              <a:off x="-3048600" y="342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3"/>
            <p:cNvSpPr/>
            <p:nvPr/>
          </p:nvSpPr>
          <p:spPr>
            <a:xfrm>
              <a:off x="-2914950" y="342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3"/>
            <p:cNvSpPr/>
            <p:nvPr/>
          </p:nvSpPr>
          <p:spPr>
            <a:xfrm>
              <a:off x="-2781300" y="342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3"/>
            <p:cNvSpPr/>
            <p:nvPr/>
          </p:nvSpPr>
          <p:spPr>
            <a:xfrm>
              <a:off x="-2647650" y="3423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3"/>
            <p:cNvSpPr/>
            <p:nvPr/>
          </p:nvSpPr>
          <p:spPr>
            <a:xfrm>
              <a:off x="-3583200" y="353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3"/>
            <p:cNvSpPr/>
            <p:nvPr/>
          </p:nvSpPr>
          <p:spPr>
            <a:xfrm>
              <a:off x="-3449550" y="353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3"/>
            <p:cNvSpPr/>
            <p:nvPr/>
          </p:nvSpPr>
          <p:spPr>
            <a:xfrm>
              <a:off x="-3315900" y="353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3"/>
            <p:cNvSpPr/>
            <p:nvPr/>
          </p:nvSpPr>
          <p:spPr>
            <a:xfrm>
              <a:off x="-3182250" y="353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3"/>
            <p:cNvSpPr/>
            <p:nvPr/>
          </p:nvSpPr>
          <p:spPr>
            <a:xfrm>
              <a:off x="-3048600" y="353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3"/>
            <p:cNvSpPr/>
            <p:nvPr/>
          </p:nvSpPr>
          <p:spPr>
            <a:xfrm>
              <a:off x="-2914950" y="353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3"/>
            <p:cNvSpPr/>
            <p:nvPr/>
          </p:nvSpPr>
          <p:spPr>
            <a:xfrm>
              <a:off x="-2781300" y="353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3"/>
            <p:cNvSpPr/>
            <p:nvPr/>
          </p:nvSpPr>
          <p:spPr>
            <a:xfrm>
              <a:off x="-2647650" y="3538700"/>
              <a:ext cx="45000" cy="45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5" name="Google Shape;2665;p33"/>
          <p:cNvSpPr/>
          <p:nvPr/>
        </p:nvSpPr>
        <p:spPr>
          <a:xfrm>
            <a:off x="-2393287" y="-303450"/>
            <a:ext cx="3106500" cy="3106500"/>
          </a:xfrm>
          <a:prstGeom prst="ellipse">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3"/>
          <p:cNvSpPr/>
          <p:nvPr/>
        </p:nvSpPr>
        <p:spPr>
          <a:xfrm>
            <a:off x="8335650" y="2358763"/>
            <a:ext cx="504900" cy="504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3"/>
          <p:cNvSpPr/>
          <p:nvPr/>
        </p:nvSpPr>
        <p:spPr>
          <a:xfrm>
            <a:off x="-81000" y="3185225"/>
            <a:ext cx="504900" cy="504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33"/>
          <p:cNvGrpSpPr/>
          <p:nvPr/>
        </p:nvGrpSpPr>
        <p:grpSpPr>
          <a:xfrm>
            <a:off x="7374729" y="373921"/>
            <a:ext cx="1465824" cy="582972"/>
            <a:chOff x="-3583200" y="3193700"/>
            <a:chExt cx="980550" cy="390000"/>
          </a:xfrm>
        </p:grpSpPr>
        <p:sp>
          <p:nvSpPr>
            <p:cNvPr id="2669" name="Google Shape;2669;p33"/>
            <p:cNvSpPr/>
            <p:nvPr/>
          </p:nvSpPr>
          <p:spPr>
            <a:xfrm>
              <a:off x="-35832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3"/>
            <p:cNvSpPr/>
            <p:nvPr/>
          </p:nvSpPr>
          <p:spPr>
            <a:xfrm>
              <a:off x="-34495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3"/>
            <p:cNvSpPr/>
            <p:nvPr/>
          </p:nvSpPr>
          <p:spPr>
            <a:xfrm>
              <a:off x="-33159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3"/>
            <p:cNvSpPr/>
            <p:nvPr/>
          </p:nvSpPr>
          <p:spPr>
            <a:xfrm>
              <a:off x="-31822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3"/>
            <p:cNvSpPr/>
            <p:nvPr/>
          </p:nvSpPr>
          <p:spPr>
            <a:xfrm>
              <a:off x="-30486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3"/>
            <p:cNvSpPr/>
            <p:nvPr/>
          </p:nvSpPr>
          <p:spPr>
            <a:xfrm>
              <a:off x="-29149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3"/>
            <p:cNvSpPr/>
            <p:nvPr/>
          </p:nvSpPr>
          <p:spPr>
            <a:xfrm>
              <a:off x="-27813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3"/>
            <p:cNvSpPr/>
            <p:nvPr/>
          </p:nvSpPr>
          <p:spPr>
            <a:xfrm>
              <a:off x="-26476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3"/>
            <p:cNvSpPr/>
            <p:nvPr/>
          </p:nvSpPr>
          <p:spPr>
            <a:xfrm>
              <a:off x="-35832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3"/>
            <p:cNvSpPr/>
            <p:nvPr/>
          </p:nvSpPr>
          <p:spPr>
            <a:xfrm>
              <a:off x="-34495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3"/>
            <p:cNvSpPr/>
            <p:nvPr/>
          </p:nvSpPr>
          <p:spPr>
            <a:xfrm>
              <a:off x="-33159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3"/>
            <p:cNvSpPr/>
            <p:nvPr/>
          </p:nvSpPr>
          <p:spPr>
            <a:xfrm>
              <a:off x="-31822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3"/>
            <p:cNvSpPr/>
            <p:nvPr/>
          </p:nvSpPr>
          <p:spPr>
            <a:xfrm>
              <a:off x="-30486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3"/>
            <p:cNvSpPr/>
            <p:nvPr/>
          </p:nvSpPr>
          <p:spPr>
            <a:xfrm>
              <a:off x="-29149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3"/>
            <p:cNvSpPr/>
            <p:nvPr/>
          </p:nvSpPr>
          <p:spPr>
            <a:xfrm>
              <a:off x="-27813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3"/>
            <p:cNvSpPr/>
            <p:nvPr/>
          </p:nvSpPr>
          <p:spPr>
            <a:xfrm>
              <a:off x="-26476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3"/>
            <p:cNvSpPr/>
            <p:nvPr/>
          </p:nvSpPr>
          <p:spPr>
            <a:xfrm>
              <a:off x="-35832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3"/>
            <p:cNvSpPr/>
            <p:nvPr/>
          </p:nvSpPr>
          <p:spPr>
            <a:xfrm>
              <a:off x="-34495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3"/>
            <p:cNvSpPr/>
            <p:nvPr/>
          </p:nvSpPr>
          <p:spPr>
            <a:xfrm>
              <a:off x="-33159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3"/>
            <p:cNvSpPr/>
            <p:nvPr/>
          </p:nvSpPr>
          <p:spPr>
            <a:xfrm>
              <a:off x="-31822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3"/>
            <p:cNvSpPr/>
            <p:nvPr/>
          </p:nvSpPr>
          <p:spPr>
            <a:xfrm>
              <a:off x="-30486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3"/>
            <p:cNvSpPr/>
            <p:nvPr/>
          </p:nvSpPr>
          <p:spPr>
            <a:xfrm>
              <a:off x="-29149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3"/>
            <p:cNvSpPr/>
            <p:nvPr/>
          </p:nvSpPr>
          <p:spPr>
            <a:xfrm>
              <a:off x="-27813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3"/>
            <p:cNvSpPr/>
            <p:nvPr/>
          </p:nvSpPr>
          <p:spPr>
            <a:xfrm>
              <a:off x="-26476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3"/>
            <p:cNvSpPr/>
            <p:nvPr/>
          </p:nvSpPr>
          <p:spPr>
            <a:xfrm>
              <a:off x="-35832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3"/>
            <p:cNvSpPr/>
            <p:nvPr/>
          </p:nvSpPr>
          <p:spPr>
            <a:xfrm>
              <a:off x="-34495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3"/>
            <p:cNvSpPr/>
            <p:nvPr/>
          </p:nvSpPr>
          <p:spPr>
            <a:xfrm>
              <a:off x="-33159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3"/>
            <p:cNvSpPr/>
            <p:nvPr/>
          </p:nvSpPr>
          <p:spPr>
            <a:xfrm>
              <a:off x="-31822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3"/>
            <p:cNvSpPr/>
            <p:nvPr/>
          </p:nvSpPr>
          <p:spPr>
            <a:xfrm>
              <a:off x="-30486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3"/>
            <p:cNvSpPr/>
            <p:nvPr/>
          </p:nvSpPr>
          <p:spPr>
            <a:xfrm>
              <a:off x="-29149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3"/>
            <p:cNvSpPr/>
            <p:nvPr/>
          </p:nvSpPr>
          <p:spPr>
            <a:xfrm>
              <a:off x="-27813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3"/>
            <p:cNvSpPr/>
            <p:nvPr/>
          </p:nvSpPr>
          <p:spPr>
            <a:xfrm>
              <a:off x="-26476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1" name="Google Shape;2701;p33"/>
          <p:cNvGrpSpPr/>
          <p:nvPr/>
        </p:nvGrpSpPr>
        <p:grpSpPr>
          <a:xfrm>
            <a:off x="6688632" y="3221172"/>
            <a:ext cx="2463121" cy="2463121"/>
            <a:chOff x="-1724550" y="3745650"/>
            <a:chExt cx="862800" cy="862800"/>
          </a:xfrm>
        </p:grpSpPr>
        <p:sp>
          <p:nvSpPr>
            <p:cNvPr id="2702" name="Google Shape;2702;p33"/>
            <p:cNvSpPr/>
            <p:nvPr/>
          </p:nvSpPr>
          <p:spPr>
            <a:xfrm>
              <a:off x="-1581000" y="3889200"/>
              <a:ext cx="575700" cy="5757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3"/>
            <p:cNvSpPr/>
            <p:nvPr/>
          </p:nvSpPr>
          <p:spPr>
            <a:xfrm>
              <a:off x="-1616700" y="3853500"/>
              <a:ext cx="647100" cy="6471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3"/>
            <p:cNvSpPr/>
            <p:nvPr/>
          </p:nvSpPr>
          <p:spPr>
            <a:xfrm>
              <a:off x="-1724550" y="3745650"/>
              <a:ext cx="862800" cy="8628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3"/>
            <p:cNvSpPr/>
            <p:nvPr/>
          </p:nvSpPr>
          <p:spPr>
            <a:xfrm>
              <a:off x="-1687050" y="3783150"/>
              <a:ext cx="787800" cy="7878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3"/>
            <p:cNvSpPr/>
            <p:nvPr/>
          </p:nvSpPr>
          <p:spPr>
            <a:xfrm>
              <a:off x="-1651350" y="3818850"/>
              <a:ext cx="716400" cy="7164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3"/>
            <p:cNvSpPr/>
            <p:nvPr/>
          </p:nvSpPr>
          <p:spPr>
            <a:xfrm>
              <a:off x="-1547400" y="3922800"/>
              <a:ext cx="508500" cy="508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3"/>
            <p:cNvSpPr/>
            <p:nvPr/>
          </p:nvSpPr>
          <p:spPr>
            <a:xfrm>
              <a:off x="-1512900" y="3957450"/>
              <a:ext cx="439500" cy="4392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3"/>
            <p:cNvSpPr/>
            <p:nvPr/>
          </p:nvSpPr>
          <p:spPr>
            <a:xfrm>
              <a:off x="-1477050" y="3993300"/>
              <a:ext cx="367800" cy="367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3"/>
            <p:cNvSpPr/>
            <p:nvPr/>
          </p:nvSpPr>
          <p:spPr>
            <a:xfrm>
              <a:off x="-1705200" y="3765000"/>
              <a:ext cx="824100" cy="8241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3"/>
            <p:cNvSpPr/>
            <p:nvPr/>
          </p:nvSpPr>
          <p:spPr>
            <a:xfrm>
              <a:off x="-1668600" y="3801600"/>
              <a:ext cx="750900" cy="750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3"/>
            <p:cNvSpPr/>
            <p:nvPr/>
          </p:nvSpPr>
          <p:spPr>
            <a:xfrm>
              <a:off x="-1633800" y="3836400"/>
              <a:ext cx="681300" cy="681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3"/>
            <p:cNvSpPr/>
            <p:nvPr/>
          </p:nvSpPr>
          <p:spPr>
            <a:xfrm>
              <a:off x="-1598300" y="3871900"/>
              <a:ext cx="610200" cy="6102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3"/>
            <p:cNvSpPr/>
            <p:nvPr/>
          </p:nvSpPr>
          <p:spPr>
            <a:xfrm>
              <a:off x="-1563825" y="3906425"/>
              <a:ext cx="541200" cy="5412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3"/>
            <p:cNvSpPr/>
            <p:nvPr/>
          </p:nvSpPr>
          <p:spPr>
            <a:xfrm>
              <a:off x="-1530325" y="3939875"/>
              <a:ext cx="474300" cy="4743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3"/>
            <p:cNvSpPr/>
            <p:nvPr/>
          </p:nvSpPr>
          <p:spPr>
            <a:xfrm>
              <a:off x="-1494600" y="3975600"/>
              <a:ext cx="402900" cy="4029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7" name="Google Shape;2717;p33"/>
          <p:cNvSpPr/>
          <p:nvPr/>
        </p:nvSpPr>
        <p:spPr>
          <a:xfrm rot="5400000">
            <a:off x="3860175" y="389259"/>
            <a:ext cx="1423650" cy="210248"/>
          </a:xfrm>
          <a:custGeom>
            <a:avLst/>
            <a:gdLst/>
            <a:ahLst/>
            <a:cxnLst/>
            <a:rect l="l" t="t" r="r" b="b"/>
            <a:pathLst>
              <a:path w="107975" h="15946" extrusionOk="0">
                <a:moveTo>
                  <a:pt x="53938" y="1"/>
                </a:moveTo>
                <a:cubicBezTo>
                  <a:pt x="50403" y="16"/>
                  <a:pt x="47201" y="2564"/>
                  <a:pt x="44934" y="7148"/>
                </a:cubicBezTo>
                <a:cubicBezTo>
                  <a:pt x="43297" y="10331"/>
                  <a:pt x="41181" y="12159"/>
                  <a:pt x="39128" y="12159"/>
                </a:cubicBezTo>
                <a:cubicBezTo>
                  <a:pt x="37074" y="12159"/>
                  <a:pt x="34958" y="10331"/>
                  <a:pt x="33329" y="7158"/>
                </a:cubicBezTo>
                <a:lnTo>
                  <a:pt x="33303" y="7107"/>
                </a:lnTo>
                <a:cubicBezTo>
                  <a:pt x="31002" y="2538"/>
                  <a:pt x="27792" y="26"/>
                  <a:pt x="24262" y="26"/>
                </a:cubicBezTo>
                <a:lnTo>
                  <a:pt x="24250" y="26"/>
                </a:lnTo>
                <a:cubicBezTo>
                  <a:pt x="20709" y="30"/>
                  <a:pt x="17492" y="2564"/>
                  <a:pt x="15199" y="7151"/>
                </a:cubicBezTo>
                <a:cubicBezTo>
                  <a:pt x="13577" y="10331"/>
                  <a:pt x="11479" y="12156"/>
                  <a:pt x="9441" y="12156"/>
                </a:cubicBezTo>
                <a:lnTo>
                  <a:pt x="9437" y="12156"/>
                </a:lnTo>
                <a:cubicBezTo>
                  <a:pt x="7402" y="12156"/>
                  <a:pt x="5308" y="10339"/>
                  <a:pt x="3686" y="7170"/>
                </a:cubicBezTo>
                <a:cubicBezTo>
                  <a:pt x="3367" y="6543"/>
                  <a:pt x="2732" y="6182"/>
                  <a:pt x="2072" y="6182"/>
                </a:cubicBezTo>
                <a:cubicBezTo>
                  <a:pt x="1794" y="6182"/>
                  <a:pt x="1511" y="6247"/>
                  <a:pt x="1245" y="6383"/>
                </a:cubicBezTo>
                <a:cubicBezTo>
                  <a:pt x="351" y="6837"/>
                  <a:pt x="0" y="7930"/>
                  <a:pt x="455" y="8824"/>
                </a:cubicBezTo>
                <a:cubicBezTo>
                  <a:pt x="2752" y="13315"/>
                  <a:pt x="5943" y="15786"/>
                  <a:pt x="9437" y="15786"/>
                </a:cubicBezTo>
                <a:lnTo>
                  <a:pt x="9444" y="15786"/>
                </a:lnTo>
                <a:cubicBezTo>
                  <a:pt x="12945" y="15782"/>
                  <a:pt x="16136" y="13304"/>
                  <a:pt x="18441" y="8787"/>
                </a:cubicBezTo>
                <a:cubicBezTo>
                  <a:pt x="20070" y="5530"/>
                  <a:pt x="22190" y="3657"/>
                  <a:pt x="24258" y="3653"/>
                </a:cubicBezTo>
                <a:lnTo>
                  <a:pt x="24262" y="3653"/>
                </a:lnTo>
                <a:cubicBezTo>
                  <a:pt x="26319" y="3653"/>
                  <a:pt x="28435" y="5508"/>
                  <a:pt x="30061" y="8739"/>
                </a:cubicBezTo>
                <a:lnTo>
                  <a:pt x="30094" y="8802"/>
                </a:lnTo>
                <a:cubicBezTo>
                  <a:pt x="32405" y="13308"/>
                  <a:pt x="35615" y="15790"/>
                  <a:pt x="39128" y="15790"/>
                </a:cubicBezTo>
                <a:cubicBezTo>
                  <a:pt x="42640" y="15790"/>
                  <a:pt x="45849" y="13308"/>
                  <a:pt x="48172" y="8779"/>
                </a:cubicBezTo>
                <a:cubicBezTo>
                  <a:pt x="49787" y="5515"/>
                  <a:pt x="51895" y="3638"/>
                  <a:pt x="53953" y="3631"/>
                </a:cubicBezTo>
                <a:lnTo>
                  <a:pt x="53967" y="3631"/>
                </a:lnTo>
                <a:cubicBezTo>
                  <a:pt x="55995" y="3631"/>
                  <a:pt x="58078" y="5455"/>
                  <a:pt x="59688" y="8639"/>
                </a:cubicBezTo>
                <a:lnTo>
                  <a:pt x="59773" y="8802"/>
                </a:lnTo>
                <a:cubicBezTo>
                  <a:pt x="62085" y="13308"/>
                  <a:pt x="65290" y="15790"/>
                  <a:pt x="68807" y="15790"/>
                </a:cubicBezTo>
                <a:cubicBezTo>
                  <a:pt x="72320" y="15790"/>
                  <a:pt x="75525" y="13308"/>
                  <a:pt x="77841" y="8802"/>
                </a:cubicBezTo>
                <a:lnTo>
                  <a:pt x="77922" y="8643"/>
                </a:lnTo>
                <a:cubicBezTo>
                  <a:pt x="79544" y="5556"/>
                  <a:pt x="81627" y="3786"/>
                  <a:pt x="83643" y="3786"/>
                </a:cubicBezTo>
                <a:cubicBezTo>
                  <a:pt x="85696" y="3786"/>
                  <a:pt x="87813" y="5614"/>
                  <a:pt x="89445" y="8791"/>
                </a:cubicBezTo>
                <a:lnTo>
                  <a:pt x="89523" y="8943"/>
                </a:lnTo>
                <a:cubicBezTo>
                  <a:pt x="91805" y="13459"/>
                  <a:pt x="94985" y="15945"/>
                  <a:pt x="98482" y="15945"/>
                </a:cubicBezTo>
                <a:lnTo>
                  <a:pt x="98513" y="15945"/>
                </a:lnTo>
                <a:cubicBezTo>
                  <a:pt x="102047" y="15930"/>
                  <a:pt x="105249" y="13385"/>
                  <a:pt x="107527" y="8776"/>
                </a:cubicBezTo>
                <a:cubicBezTo>
                  <a:pt x="107975" y="7879"/>
                  <a:pt x="107605" y="6789"/>
                  <a:pt x="106707" y="6345"/>
                </a:cubicBezTo>
                <a:cubicBezTo>
                  <a:pt x="106448" y="6217"/>
                  <a:pt x="106173" y="6156"/>
                  <a:pt x="105902" y="6156"/>
                </a:cubicBezTo>
                <a:cubicBezTo>
                  <a:pt x="105234" y="6156"/>
                  <a:pt x="104593" y="6527"/>
                  <a:pt x="104278" y="7165"/>
                </a:cubicBezTo>
                <a:cubicBezTo>
                  <a:pt x="102664" y="10431"/>
                  <a:pt x="100555" y="12306"/>
                  <a:pt x="98497" y="12314"/>
                </a:cubicBezTo>
                <a:lnTo>
                  <a:pt x="98482" y="12314"/>
                </a:lnTo>
                <a:cubicBezTo>
                  <a:pt x="96455" y="12314"/>
                  <a:pt x="94369" y="10489"/>
                  <a:pt x="92762" y="7306"/>
                </a:cubicBezTo>
                <a:lnTo>
                  <a:pt x="92677" y="7143"/>
                </a:lnTo>
                <a:cubicBezTo>
                  <a:pt x="90365" y="2638"/>
                  <a:pt x="87155" y="156"/>
                  <a:pt x="83643" y="156"/>
                </a:cubicBezTo>
                <a:cubicBezTo>
                  <a:pt x="80130" y="156"/>
                  <a:pt x="76924" y="2638"/>
                  <a:pt x="74609" y="7143"/>
                </a:cubicBezTo>
                <a:lnTo>
                  <a:pt x="74528" y="7303"/>
                </a:lnTo>
                <a:cubicBezTo>
                  <a:pt x="72903" y="10394"/>
                  <a:pt x="70823" y="12159"/>
                  <a:pt x="68807" y="12159"/>
                </a:cubicBezTo>
                <a:cubicBezTo>
                  <a:pt x="66753" y="12159"/>
                  <a:pt x="64637" y="10331"/>
                  <a:pt x="63004" y="7155"/>
                </a:cubicBezTo>
                <a:lnTo>
                  <a:pt x="62927" y="7003"/>
                </a:lnTo>
                <a:cubicBezTo>
                  <a:pt x="60645" y="2486"/>
                  <a:pt x="57465" y="1"/>
                  <a:pt x="53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3"/>
          <p:cNvSpPr/>
          <p:nvPr/>
        </p:nvSpPr>
        <p:spPr>
          <a:xfrm>
            <a:off x="497850" y="362700"/>
            <a:ext cx="8148300" cy="4418100"/>
          </a:xfrm>
          <a:prstGeom prst="roundRect">
            <a:avLst>
              <a:gd name="adj" fmla="val 83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3"/>
          <p:cNvSpPr/>
          <p:nvPr/>
        </p:nvSpPr>
        <p:spPr>
          <a:xfrm>
            <a:off x="802975" y="601325"/>
            <a:ext cx="115200" cy="115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3"/>
          <p:cNvSpPr/>
          <p:nvPr/>
        </p:nvSpPr>
        <p:spPr>
          <a:xfrm>
            <a:off x="1033425" y="601325"/>
            <a:ext cx="115200" cy="115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3"/>
          <p:cNvSpPr/>
          <p:nvPr/>
        </p:nvSpPr>
        <p:spPr>
          <a:xfrm>
            <a:off x="1263875" y="601325"/>
            <a:ext cx="115200" cy="115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200" b="0" i="0">
                <a:solidFill>
                  <a:schemeClr val="bg1"/>
                </a:solidFill>
                <a:latin typeface="Arial"/>
                <a:cs typeface="Arial"/>
              </a:defRPr>
            </a:lvl1pPr>
          </a:lstStyle>
          <a:p>
            <a:endParaRPr/>
          </a:p>
        </p:txBody>
      </p:sp>
      <p:sp>
        <p:nvSpPr>
          <p:cNvPr id="3" name="Holder 3"/>
          <p:cNvSpPr>
            <a:spLocks noGrp="1"/>
          </p:cNvSpPr>
          <p:nvPr>
            <p:ph type="ftr" sz="quarter" idx="5"/>
          </p:nvPr>
        </p:nvSpPr>
        <p:spPr>
          <a:xfrm>
            <a:off x="3108960" y="4783455"/>
            <a:ext cx="2926080" cy="257175"/>
          </a:xfrm>
          <a:prstGeom prst="rect">
            <a:avLst/>
          </a:prstGeom>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a:xfrm>
            <a:off x="457200" y="4783455"/>
            <a:ext cx="2103120" cy="257175"/>
          </a:xfrm>
          <a:prstGeom prst="rect">
            <a:avLst/>
          </a:prstGeom>
        </p:spPr>
        <p:txBody>
          <a:bodyPr lIns="0" tIns="0" rIns="0" bIns="0"/>
          <a:lstStyle>
            <a:lvl1pPr algn="l">
              <a:defRPr>
                <a:solidFill>
                  <a:schemeClr val="tx1">
                    <a:tint val="75000"/>
                  </a:schemeClr>
                </a:solidFill>
              </a:defRPr>
            </a:lvl1pPr>
          </a:lstStyle>
          <a:p>
            <a:fld id="{1D8BD707-D9CF-40AE-B4C6-C98DA3205C09}" type="datetimeFigureOut">
              <a:rPr lang="en-US"/>
              <a:t>2/17/2022</a:t>
            </a:fld>
            <a:endParaRPr lang="en-US"/>
          </a:p>
        </p:txBody>
      </p:sp>
      <p:sp>
        <p:nvSpPr>
          <p:cNvPr id="5" name="Holder 5"/>
          <p:cNvSpPr>
            <a:spLocks noGrp="1"/>
          </p:cNvSpPr>
          <p:nvPr>
            <p:ph type="sldNum" sz="quarter" idx="7"/>
          </p:nvPr>
        </p:nvSpPr>
        <p:spPr>
          <a:xfrm>
            <a:off x="6583680" y="4783455"/>
            <a:ext cx="2103120" cy="257175"/>
          </a:xfrm>
          <a:prstGeom prst="rect">
            <a:avLst/>
          </a:prstGeom>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81431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rot="10800000">
            <a:off x="1473813" y="2702750"/>
            <a:ext cx="1207725" cy="1207725"/>
            <a:chOff x="-1473400" y="5668075"/>
            <a:chExt cx="1207725" cy="1207725"/>
          </a:xfrm>
        </p:grpSpPr>
        <p:sp>
          <p:nvSpPr>
            <p:cNvPr id="10" name="Google Shape;10;p2"/>
            <p:cNvSpPr/>
            <p:nvPr/>
          </p:nvSpPr>
          <p:spPr>
            <a:xfrm>
              <a:off x="-1310850" y="5830625"/>
              <a:ext cx="868925" cy="868950"/>
            </a:xfrm>
            <a:custGeom>
              <a:avLst/>
              <a:gdLst/>
              <a:ahLst/>
              <a:cxnLst/>
              <a:rect l="l" t="t" r="r" b="b"/>
              <a:pathLst>
                <a:path w="34757" h="34758" extrusionOk="0">
                  <a:moveTo>
                    <a:pt x="34145" y="1"/>
                  </a:moveTo>
                  <a:lnTo>
                    <a:pt x="1" y="34145"/>
                  </a:lnTo>
                  <a:cubicBezTo>
                    <a:pt x="194" y="34353"/>
                    <a:pt x="387" y="34556"/>
                    <a:pt x="583" y="34757"/>
                  </a:cubicBezTo>
                  <a:lnTo>
                    <a:pt x="34757" y="587"/>
                  </a:lnTo>
                  <a:cubicBezTo>
                    <a:pt x="34556" y="387"/>
                    <a:pt x="34352" y="194"/>
                    <a:pt x="34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279825" y="5861675"/>
              <a:ext cx="867500" cy="867575"/>
            </a:xfrm>
            <a:custGeom>
              <a:avLst/>
              <a:gdLst/>
              <a:ahLst/>
              <a:cxnLst/>
              <a:rect l="l" t="t" r="r" b="b"/>
              <a:pathLst>
                <a:path w="34700" h="34703" extrusionOk="0">
                  <a:moveTo>
                    <a:pt x="34138" y="0"/>
                  </a:moveTo>
                  <a:lnTo>
                    <a:pt x="1" y="34141"/>
                  </a:lnTo>
                  <a:cubicBezTo>
                    <a:pt x="209" y="34331"/>
                    <a:pt x="419" y="34516"/>
                    <a:pt x="634" y="34702"/>
                  </a:cubicBezTo>
                  <a:lnTo>
                    <a:pt x="34700" y="633"/>
                  </a:lnTo>
                  <a:cubicBezTo>
                    <a:pt x="34517" y="418"/>
                    <a:pt x="34331" y="208"/>
                    <a:pt x="34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339900" y="5801575"/>
              <a:ext cx="865875" cy="865900"/>
            </a:xfrm>
            <a:custGeom>
              <a:avLst/>
              <a:gdLst/>
              <a:ahLst/>
              <a:cxnLst/>
              <a:rect l="l" t="t" r="r" b="b"/>
              <a:pathLst>
                <a:path w="34635" h="34636" extrusionOk="0">
                  <a:moveTo>
                    <a:pt x="33973" y="1"/>
                  </a:moveTo>
                  <a:lnTo>
                    <a:pt x="0" y="33973"/>
                  </a:lnTo>
                  <a:cubicBezTo>
                    <a:pt x="182" y="34198"/>
                    <a:pt x="369" y="34417"/>
                    <a:pt x="558" y="34635"/>
                  </a:cubicBezTo>
                  <a:lnTo>
                    <a:pt x="34635" y="559"/>
                  </a:lnTo>
                  <a:cubicBezTo>
                    <a:pt x="34417" y="369"/>
                    <a:pt x="34198" y="183"/>
                    <a:pt x="339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366375" y="5775125"/>
              <a:ext cx="857825" cy="857925"/>
            </a:xfrm>
            <a:custGeom>
              <a:avLst/>
              <a:gdLst/>
              <a:ahLst/>
              <a:cxnLst/>
              <a:rect l="l" t="t" r="r" b="b"/>
              <a:pathLst>
                <a:path w="34313" h="34317" extrusionOk="0">
                  <a:moveTo>
                    <a:pt x="33615" y="0"/>
                  </a:moveTo>
                  <a:lnTo>
                    <a:pt x="1" y="33615"/>
                  </a:lnTo>
                  <a:cubicBezTo>
                    <a:pt x="165" y="33851"/>
                    <a:pt x="326" y="34087"/>
                    <a:pt x="498" y="34316"/>
                  </a:cubicBezTo>
                  <a:lnTo>
                    <a:pt x="34312" y="497"/>
                  </a:lnTo>
                  <a:cubicBezTo>
                    <a:pt x="34087" y="325"/>
                    <a:pt x="33851" y="164"/>
                    <a:pt x="33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090950" y="6050525"/>
              <a:ext cx="791550" cy="791575"/>
            </a:xfrm>
            <a:custGeom>
              <a:avLst/>
              <a:gdLst/>
              <a:ahLst/>
              <a:cxnLst/>
              <a:rect l="l" t="t" r="r" b="b"/>
              <a:pathLst>
                <a:path w="31662" h="31663" extrusionOk="0">
                  <a:moveTo>
                    <a:pt x="31333" y="0"/>
                  </a:moveTo>
                  <a:lnTo>
                    <a:pt x="0" y="31333"/>
                  </a:lnTo>
                  <a:cubicBezTo>
                    <a:pt x="294" y="31447"/>
                    <a:pt x="586" y="31558"/>
                    <a:pt x="887" y="31662"/>
                  </a:cubicBezTo>
                  <a:lnTo>
                    <a:pt x="31662" y="887"/>
                  </a:lnTo>
                  <a:cubicBezTo>
                    <a:pt x="31558" y="587"/>
                    <a:pt x="31447" y="294"/>
                    <a:pt x="31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134050" y="6007425"/>
              <a:ext cx="816950" cy="816950"/>
            </a:xfrm>
            <a:custGeom>
              <a:avLst/>
              <a:gdLst/>
              <a:ahLst/>
              <a:cxnLst/>
              <a:rect l="l" t="t" r="r" b="b"/>
              <a:pathLst>
                <a:path w="32678" h="32678" extrusionOk="0">
                  <a:moveTo>
                    <a:pt x="32302" y="1"/>
                  </a:moveTo>
                  <a:lnTo>
                    <a:pt x="0" y="32303"/>
                  </a:lnTo>
                  <a:cubicBezTo>
                    <a:pt x="272" y="32435"/>
                    <a:pt x="544" y="32560"/>
                    <a:pt x="819" y="32678"/>
                  </a:cubicBezTo>
                  <a:lnTo>
                    <a:pt x="32677" y="820"/>
                  </a:lnTo>
                  <a:cubicBezTo>
                    <a:pt x="32556" y="544"/>
                    <a:pt x="32434" y="272"/>
                    <a:pt x="32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172800" y="5968700"/>
              <a:ext cx="835500" cy="835500"/>
            </a:xfrm>
            <a:custGeom>
              <a:avLst/>
              <a:gdLst/>
              <a:ahLst/>
              <a:cxnLst/>
              <a:rect l="l" t="t" r="r" b="b"/>
              <a:pathLst>
                <a:path w="33420" h="33420" extrusionOk="0">
                  <a:moveTo>
                    <a:pt x="33022" y="0"/>
                  </a:moveTo>
                  <a:lnTo>
                    <a:pt x="1" y="33022"/>
                  </a:lnTo>
                  <a:cubicBezTo>
                    <a:pt x="234" y="33157"/>
                    <a:pt x="466" y="33294"/>
                    <a:pt x="706" y="33419"/>
                  </a:cubicBezTo>
                  <a:lnTo>
                    <a:pt x="33420" y="705"/>
                  </a:lnTo>
                  <a:cubicBezTo>
                    <a:pt x="33291" y="465"/>
                    <a:pt x="33158" y="233"/>
                    <a:pt x="330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246550" y="5894925"/>
              <a:ext cx="862125" cy="862125"/>
            </a:xfrm>
            <a:custGeom>
              <a:avLst/>
              <a:gdLst/>
              <a:ahLst/>
              <a:cxnLst/>
              <a:rect l="l" t="t" r="r" b="b"/>
              <a:pathLst>
                <a:path w="34485" h="34485" extrusionOk="0">
                  <a:moveTo>
                    <a:pt x="33951" y="1"/>
                  </a:moveTo>
                  <a:lnTo>
                    <a:pt x="0" y="33952"/>
                  </a:lnTo>
                  <a:cubicBezTo>
                    <a:pt x="225" y="34134"/>
                    <a:pt x="451" y="34313"/>
                    <a:pt x="684" y="34485"/>
                  </a:cubicBezTo>
                  <a:lnTo>
                    <a:pt x="34484" y="684"/>
                  </a:lnTo>
                  <a:cubicBezTo>
                    <a:pt x="34313" y="451"/>
                    <a:pt x="34130" y="226"/>
                    <a:pt x="339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044725" y="6096750"/>
              <a:ext cx="759825" cy="759825"/>
            </a:xfrm>
            <a:custGeom>
              <a:avLst/>
              <a:gdLst/>
              <a:ahLst/>
              <a:cxnLst/>
              <a:rect l="l" t="t" r="r" b="b"/>
              <a:pathLst>
                <a:path w="30393" h="30393" extrusionOk="0">
                  <a:moveTo>
                    <a:pt x="30128" y="1"/>
                  </a:moveTo>
                  <a:lnTo>
                    <a:pt x="0" y="30128"/>
                  </a:lnTo>
                  <a:cubicBezTo>
                    <a:pt x="307" y="30221"/>
                    <a:pt x="619" y="30314"/>
                    <a:pt x="930" y="30393"/>
                  </a:cubicBezTo>
                  <a:lnTo>
                    <a:pt x="30392" y="930"/>
                  </a:lnTo>
                  <a:cubicBezTo>
                    <a:pt x="30310" y="619"/>
                    <a:pt x="30220" y="308"/>
                    <a:pt x="30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210775" y="5930800"/>
              <a:ext cx="851475" cy="851400"/>
            </a:xfrm>
            <a:custGeom>
              <a:avLst/>
              <a:gdLst/>
              <a:ahLst/>
              <a:cxnLst/>
              <a:rect l="l" t="t" r="r" b="b"/>
              <a:pathLst>
                <a:path w="34059" h="34056" extrusionOk="0">
                  <a:moveTo>
                    <a:pt x="33587" y="0"/>
                  </a:moveTo>
                  <a:lnTo>
                    <a:pt x="0" y="33583"/>
                  </a:lnTo>
                  <a:cubicBezTo>
                    <a:pt x="240" y="33744"/>
                    <a:pt x="479" y="33901"/>
                    <a:pt x="722" y="34055"/>
                  </a:cubicBezTo>
                  <a:lnTo>
                    <a:pt x="34059" y="719"/>
                  </a:lnTo>
                  <a:cubicBezTo>
                    <a:pt x="33904" y="479"/>
                    <a:pt x="33747" y="236"/>
                    <a:pt x="335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416625" y="5724950"/>
              <a:ext cx="290100" cy="290025"/>
            </a:xfrm>
            <a:custGeom>
              <a:avLst/>
              <a:gdLst/>
              <a:ahLst/>
              <a:cxnLst/>
              <a:rect l="l" t="t" r="r" b="b"/>
              <a:pathLst>
                <a:path w="11604" h="11601" extrusionOk="0">
                  <a:moveTo>
                    <a:pt x="11604" y="0"/>
                  </a:moveTo>
                  <a:lnTo>
                    <a:pt x="11604" y="0"/>
                  </a:lnTo>
                  <a:cubicBezTo>
                    <a:pt x="10684" y="433"/>
                    <a:pt x="9797" y="923"/>
                    <a:pt x="8946" y="1463"/>
                  </a:cubicBezTo>
                  <a:lnTo>
                    <a:pt x="1467" y="8942"/>
                  </a:lnTo>
                  <a:cubicBezTo>
                    <a:pt x="927" y="9793"/>
                    <a:pt x="433" y="10681"/>
                    <a:pt x="0" y="11600"/>
                  </a:cubicBezTo>
                  <a:lnTo>
                    <a:pt x="1160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430675" y="5710825"/>
              <a:ext cx="806600" cy="806575"/>
            </a:xfrm>
            <a:custGeom>
              <a:avLst/>
              <a:gdLst/>
              <a:ahLst/>
              <a:cxnLst/>
              <a:rect l="l" t="t" r="r" b="b"/>
              <a:pathLst>
                <a:path w="32264" h="32263" extrusionOk="0">
                  <a:moveTo>
                    <a:pt x="31408" y="0"/>
                  </a:moveTo>
                  <a:lnTo>
                    <a:pt x="1" y="31408"/>
                  </a:lnTo>
                  <a:cubicBezTo>
                    <a:pt x="115" y="31695"/>
                    <a:pt x="237" y="31980"/>
                    <a:pt x="362" y="32263"/>
                  </a:cubicBezTo>
                  <a:lnTo>
                    <a:pt x="32263" y="362"/>
                  </a:lnTo>
                  <a:cubicBezTo>
                    <a:pt x="31981" y="236"/>
                    <a:pt x="31695" y="118"/>
                    <a:pt x="31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473400" y="5668075"/>
              <a:ext cx="648050" cy="648050"/>
            </a:xfrm>
            <a:custGeom>
              <a:avLst/>
              <a:gdLst/>
              <a:ahLst/>
              <a:cxnLst/>
              <a:rect l="l" t="t" r="r" b="b"/>
              <a:pathLst>
                <a:path w="25922" h="25922" extrusionOk="0">
                  <a:moveTo>
                    <a:pt x="24780" y="0"/>
                  </a:moveTo>
                  <a:lnTo>
                    <a:pt x="0" y="24784"/>
                  </a:lnTo>
                  <a:cubicBezTo>
                    <a:pt x="7" y="25164"/>
                    <a:pt x="28" y="25542"/>
                    <a:pt x="54" y="25922"/>
                  </a:cubicBezTo>
                  <a:lnTo>
                    <a:pt x="25921" y="54"/>
                  </a:lnTo>
                  <a:cubicBezTo>
                    <a:pt x="25542" y="29"/>
                    <a:pt x="25163" y="11"/>
                    <a:pt x="24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460375" y="5681125"/>
              <a:ext cx="741950" cy="741950"/>
            </a:xfrm>
            <a:custGeom>
              <a:avLst/>
              <a:gdLst/>
              <a:ahLst/>
              <a:cxnLst/>
              <a:rect l="l" t="t" r="r" b="b"/>
              <a:pathLst>
                <a:path w="29678" h="29678" extrusionOk="0">
                  <a:moveTo>
                    <a:pt x="28709" y="0"/>
                  </a:moveTo>
                  <a:lnTo>
                    <a:pt x="1" y="28708"/>
                  </a:lnTo>
                  <a:cubicBezTo>
                    <a:pt x="73" y="29033"/>
                    <a:pt x="144" y="29359"/>
                    <a:pt x="227" y="29677"/>
                  </a:cubicBezTo>
                  <a:lnTo>
                    <a:pt x="29678" y="226"/>
                  </a:lnTo>
                  <a:cubicBezTo>
                    <a:pt x="29356" y="144"/>
                    <a:pt x="29034" y="72"/>
                    <a:pt x="287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469200" y="5672275"/>
              <a:ext cx="699650" cy="699650"/>
            </a:xfrm>
            <a:custGeom>
              <a:avLst/>
              <a:gdLst/>
              <a:ahLst/>
              <a:cxnLst/>
              <a:rect l="l" t="t" r="r" b="b"/>
              <a:pathLst>
                <a:path w="27986" h="27986" extrusionOk="0">
                  <a:moveTo>
                    <a:pt x="26919" y="1"/>
                  </a:moveTo>
                  <a:lnTo>
                    <a:pt x="0" y="26919"/>
                  </a:lnTo>
                  <a:cubicBezTo>
                    <a:pt x="43" y="27277"/>
                    <a:pt x="93" y="27631"/>
                    <a:pt x="150" y="27985"/>
                  </a:cubicBezTo>
                  <a:lnTo>
                    <a:pt x="27985" y="151"/>
                  </a:lnTo>
                  <a:cubicBezTo>
                    <a:pt x="27631" y="93"/>
                    <a:pt x="27277" y="43"/>
                    <a:pt x="269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473400" y="5668075"/>
              <a:ext cx="587500" cy="587500"/>
            </a:xfrm>
            <a:custGeom>
              <a:avLst/>
              <a:gdLst/>
              <a:ahLst/>
              <a:cxnLst/>
              <a:rect l="l" t="t" r="r" b="b"/>
              <a:pathLst>
                <a:path w="23500" h="23500" extrusionOk="0">
                  <a:moveTo>
                    <a:pt x="23500" y="0"/>
                  </a:moveTo>
                  <a:cubicBezTo>
                    <a:pt x="23113" y="11"/>
                    <a:pt x="22727" y="29"/>
                    <a:pt x="22344" y="58"/>
                  </a:cubicBezTo>
                  <a:lnTo>
                    <a:pt x="58" y="22344"/>
                  </a:lnTo>
                  <a:cubicBezTo>
                    <a:pt x="28" y="22727"/>
                    <a:pt x="11" y="23114"/>
                    <a:pt x="0" y="23500"/>
                  </a:cubicBezTo>
                  <a:lnTo>
                    <a:pt x="235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52750" y="5688725"/>
              <a:ext cx="424850" cy="424850"/>
            </a:xfrm>
            <a:custGeom>
              <a:avLst/>
              <a:gdLst/>
              <a:ahLst/>
              <a:cxnLst/>
              <a:rect l="l" t="t" r="r" b="b"/>
              <a:pathLst>
                <a:path w="16994" h="16994" extrusionOk="0">
                  <a:moveTo>
                    <a:pt x="16993" y="1"/>
                  </a:moveTo>
                  <a:cubicBezTo>
                    <a:pt x="16397" y="161"/>
                    <a:pt x="15806" y="344"/>
                    <a:pt x="15227" y="551"/>
                  </a:cubicBezTo>
                  <a:lnTo>
                    <a:pt x="551" y="15227"/>
                  </a:lnTo>
                  <a:cubicBezTo>
                    <a:pt x="344" y="15806"/>
                    <a:pt x="161" y="16397"/>
                    <a:pt x="1" y="16994"/>
                  </a:cubicBezTo>
                  <a:lnTo>
                    <a:pt x="1699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447650" y="5693825"/>
              <a:ext cx="778950" cy="778975"/>
            </a:xfrm>
            <a:custGeom>
              <a:avLst/>
              <a:gdLst/>
              <a:ahLst/>
              <a:cxnLst/>
              <a:rect l="l" t="t" r="r" b="b"/>
              <a:pathLst>
                <a:path w="31158" h="31159" extrusionOk="0">
                  <a:moveTo>
                    <a:pt x="30167" y="0"/>
                  </a:moveTo>
                  <a:lnTo>
                    <a:pt x="0" y="30168"/>
                  </a:lnTo>
                  <a:cubicBezTo>
                    <a:pt x="104" y="30500"/>
                    <a:pt x="215" y="30829"/>
                    <a:pt x="329" y="31158"/>
                  </a:cubicBezTo>
                  <a:lnTo>
                    <a:pt x="31158" y="329"/>
                  </a:lnTo>
                  <a:cubicBezTo>
                    <a:pt x="30829" y="215"/>
                    <a:pt x="30499" y="104"/>
                    <a:pt x="301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468300" y="5673175"/>
              <a:ext cx="517750" cy="517850"/>
            </a:xfrm>
            <a:custGeom>
              <a:avLst/>
              <a:gdLst/>
              <a:ahLst/>
              <a:cxnLst/>
              <a:rect l="l" t="t" r="r" b="b"/>
              <a:pathLst>
                <a:path w="20710" h="20714" extrusionOk="0">
                  <a:moveTo>
                    <a:pt x="20710" y="1"/>
                  </a:moveTo>
                  <a:cubicBezTo>
                    <a:pt x="20230" y="65"/>
                    <a:pt x="19755" y="140"/>
                    <a:pt x="19286" y="232"/>
                  </a:cubicBezTo>
                  <a:lnTo>
                    <a:pt x="232" y="19286"/>
                  </a:lnTo>
                  <a:cubicBezTo>
                    <a:pt x="139" y="19755"/>
                    <a:pt x="65" y="20230"/>
                    <a:pt x="0" y="20714"/>
                  </a:cubicBezTo>
                  <a:lnTo>
                    <a:pt x="207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411425" y="5730050"/>
              <a:ext cx="828825" cy="828950"/>
            </a:xfrm>
            <a:custGeom>
              <a:avLst/>
              <a:gdLst/>
              <a:ahLst/>
              <a:cxnLst/>
              <a:rect l="l" t="t" r="r" b="b"/>
              <a:pathLst>
                <a:path w="33153" h="33158" extrusionOk="0">
                  <a:moveTo>
                    <a:pt x="32366" y="0"/>
                  </a:moveTo>
                  <a:lnTo>
                    <a:pt x="0" y="32367"/>
                  </a:lnTo>
                  <a:cubicBezTo>
                    <a:pt x="132" y="32631"/>
                    <a:pt x="265" y="32896"/>
                    <a:pt x="404" y="33157"/>
                  </a:cubicBezTo>
                  <a:lnTo>
                    <a:pt x="33153" y="404"/>
                  </a:lnTo>
                  <a:cubicBezTo>
                    <a:pt x="32895" y="265"/>
                    <a:pt x="32631" y="133"/>
                    <a:pt x="323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389625" y="5751850"/>
              <a:ext cx="844425" cy="844425"/>
            </a:xfrm>
            <a:custGeom>
              <a:avLst/>
              <a:gdLst/>
              <a:ahLst/>
              <a:cxnLst/>
              <a:rect l="l" t="t" r="r" b="b"/>
              <a:pathLst>
                <a:path w="33777" h="33777" extrusionOk="0">
                  <a:moveTo>
                    <a:pt x="33096" y="1"/>
                  </a:moveTo>
                  <a:lnTo>
                    <a:pt x="0" y="33097"/>
                  </a:lnTo>
                  <a:cubicBezTo>
                    <a:pt x="137" y="33326"/>
                    <a:pt x="276" y="33552"/>
                    <a:pt x="419" y="33777"/>
                  </a:cubicBezTo>
                  <a:lnTo>
                    <a:pt x="33776" y="420"/>
                  </a:lnTo>
                  <a:cubicBezTo>
                    <a:pt x="33551" y="276"/>
                    <a:pt x="33325" y="137"/>
                    <a:pt x="330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16975" y="6324600"/>
              <a:ext cx="548900" cy="548800"/>
            </a:xfrm>
            <a:custGeom>
              <a:avLst/>
              <a:gdLst/>
              <a:ahLst/>
              <a:cxnLst/>
              <a:rect l="l" t="t" r="r" b="b"/>
              <a:pathLst>
                <a:path w="21956" h="21952" extrusionOk="0">
                  <a:moveTo>
                    <a:pt x="21955" y="1"/>
                  </a:moveTo>
                  <a:lnTo>
                    <a:pt x="1" y="21952"/>
                  </a:lnTo>
                  <a:cubicBezTo>
                    <a:pt x="419" y="21915"/>
                    <a:pt x="830" y="21869"/>
                    <a:pt x="1241" y="21812"/>
                  </a:cubicBezTo>
                  <a:lnTo>
                    <a:pt x="21815" y="1238"/>
                  </a:lnTo>
                  <a:cubicBezTo>
                    <a:pt x="21873" y="830"/>
                    <a:pt x="21919" y="415"/>
                    <a:pt x="219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60850" y="6480650"/>
              <a:ext cx="358050" cy="358050"/>
            </a:xfrm>
            <a:custGeom>
              <a:avLst/>
              <a:gdLst/>
              <a:ahLst/>
              <a:cxnLst/>
              <a:rect l="l" t="t" r="r" b="b"/>
              <a:pathLst>
                <a:path w="14322" h="14322" extrusionOk="0">
                  <a:moveTo>
                    <a:pt x="14322" y="0"/>
                  </a:moveTo>
                  <a:lnTo>
                    <a:pt x="1" y="14321"/>
                  </a:lnTo>
                  <a:cubicBezTo>
                    <a:pt x="719" y="14057"/>
                    <a:pt x="1424" y="13760"/>
                    <a:pt x="2111" y="13427"/>
                  </a:cubicBezTo>
                  <a:lnTo>
                    <a:pt x="13427" y="2110"/>
                  </a:lnTo>
                  <a:cubicBezTo>
                    <a:pt x="13757" y="1423"/>
                    <a:pt x="14058" y="719"/>
                    <a:pt x="14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33075" y="6608425"/>
              <a:ext cx="164925" cy="164900"/>
            </a:xfrm>
            <a:custGeom>
              <a:avLst/>
              <a:gdLst/>
              <a:ahLst/>
              <a:cxnLst/>
              <a:rect l="l" t="t" r="r" b="b"/>
              <a:pathLst>
                <a:path w="6597" h="6596" extrusionOk="0">
                  <a:moveTo>
                    <a:pt x="6596" y="0"/>
                  </a:moveTo>
                  <a:lnTo>
                    <a:pt x="1" y="6596"/>
                  </a:lnTo>
                  <a:cubicBezTo>
                    <a:pt x="2601" y="4847"/>
                    <a:pt x="4848" y="2604"/>
                    <a:pt x="65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939500" y="6202000"/>
              <a:ext cx="672200" cy="672200"/>
            </a:xfrm>
            <a:custGeom>
              <a:avLst/>
              <a:gdLst/>
              <a:ahLst/>
              <a:cxnLst/>
              <a:rect l="l" t="t" r="r" b="b"/>
              <a:pathLst>
                <a:path w="26888" h="26888" extrusionOk="0">
                  <a:moveTo>
                    <a:pt x="26787" y="0"/>
                  </a:moveTo>
                  <a:lnTo>
                    <a:pt x="1" y="26787"/>
                  </a:lnTo>
                  <a:cubicBezTo>
                    <a:pt x="369" y="26830"/>
                    <a:pt x="742" y="26862"/>
                    <a:pt x="1113" y="26887"/>
                  </a:cubicBezTo>
                  <a:lnTo>
                    <a:pt x="26888" y="1113"/>
                  </a:lnTo>
                  <a:cubicBezTo>
                    <a:pt x="26863" y="741"/>
                    <a:pt x="26830" y="369"/>
                    <a:pt x="267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747425" y="6394075"/>
              <a:ext cx="469325" cy="469300"/>
            </a:xfrm>
            <a:custGeom>
              <a:avLst/>
              <a:gdLst/>
              <a:ahLst/>
              <a:cxnLst/>
              <a:rect l="l" t="t" r="r" b="b"/>
              <a:pathLst>
                <a:path w="18773" h="18772" extrusionOk="0">
                  <a:moveTo>
                    <a:pt x="18772" y="0"/>
                  </a:moveTo>
                  <a:lnTo>
                    <a:pt x="1" y="18772"/>
                  </a:lnTo>
                  <a:cubicBezTo>
                    <a:pt x="534" y="18664"/>
                    <a:pt x="1060" y="18529"/>
                    <a:pt x="1582" y="18385"/>
                  </a:cubicBezTo>
                  <a:lnTo>
                    <a:pt x="18386" y="1581"/>
                  </a:lnTo>
                  <a:cubicBezTo>
                    <a:pt x="18529" y="1060"/>
                    <a:pt x="18665" y="533"/>
                    <a:pt x="18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995450" y="6146025"/>
              <a:ext cx="721725" cy="721825"/>
            </a:xfrm>
            <a:custGeom>
              <a:avLst/>
              <a:gdLst/>
              <a:ahLst/>
              <a:cxnLst/>
              <a:rect l="l" t="t" r="r" b="b"/>
              <a:pathLst>
                <a:path w="28869" h="28873" extrusionOk="0">
                  <a:moveTo>
                    <a:pt x="28665" y="0"/>
                  </a:moveTo>
                  <a:lnTo>
                    <a:pt x="0" y="28665"/>
                  </a:lnTo>
                  <a:cubicBezTo>
                    <a:pt x="368" y="28740"/>
                    <a:pt x="737" y="28811"/>
                    <a:pt x="1113" y="28872"/>
                  </a:cubicBezTo>
                  <a:lnTo>
                    <a:pt x="28868" y="1113"/>
                  </a:lnTo>
                  <a:cubicBezTo>
                    <a:pt x="28807" y="740"/>
                    <a:pt x="28740" y="369"/>
                    <a:pt x="28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81000" y="6260550"/>
              <a:ext cx="615325" cy="615250"/>
            </a:xfrm>
            <a:custGeom>
              <a:avLst/>
              <a:gdLst/>
              <a:ahLst/>
              <a:cxnLst/>
              <a:rect l="l" t="t" r="r" b="b"/>
              <a:pathLst>
                <a:path w="24613" h="24610" extrusionOk="0">
                  <a:moveTo>
                    <a:pt x="24602" y="1"/>
                  </a:moveTo>
                  <a:lnTo>
                    <a:pt x="0" y="24599"/>
                  </a:lnTo>
                  <a:cubicBezTo>
                    <a:pt x="150" y="24603"/>
                    <a:pt x="301" y="24610"/>
                    <a:pt x="451" y="24610"/>
                  </a:cubicBezTo>
                  <a:cubicBezTo>
                    <a:pt x="701" y="24610"/>
                    <a:pt x="952" y="24599"/>
                    <a:pt x="1205" y="24592"/>
                  </a:cubicBezTo>
                  <a:lnTo>
                    <a:pt x="24594" y="1203"/>
                  </a:lnTo>
                  <a:cubicBezTo>
                    <a:pt x="24602" y="950"/>
                    <a:pt x="24612" y="699"/>
                    <a:pt x="24612" y="448"/>
                  </a:cubicBezTo>
                  <a:cubicBezTo>
                    <a:pt x="24612" y="298"/>
                    <a:pt x="24605" y="148"/>
                    <a:pt x="24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2"/>
          <p:cNvSpPr/>
          <p:nvPr/>
        </p:nvSpPr>
        <p:spPr>
          <a:xfrm>
            <a:off x="5862400" y="2977625"/>
            <a:ext cx="3106500" cy="3106500"/>
          </a:xfrm>
          <a:prstGeom prst="ellipse">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97850" y="3114025"/>
            <a:ext cx="8148300" cy="4418100"/>
          </a:xfrm>
          <a:prstGeom prst="roundRect">
            <a:avLst>
              <a:gd name="adj" fmla="val 8342"/>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 name="Google Shape;40;p2"/>
          <p:cNvGrpSpPr/>
          <p:nvPr/>
        </p:nvGrpSpPr>
        <p:grpSpPr>
          <a:xfrm rot="5400000">
            <a:off x="7426029" y="248021"/>
            <a:ext cx="1465824" cy="582972"/>
            <a:chOff x="-3583200" y="3193700"/>
            <a:chExt cx="980550" cy="390000"/>
          </a:xfrm>
        </p:grpSpPr>
        <p:sp>
          <p:nvSpPr>
            <p:cNvPr id="41" name="Google Shape;41;p2"/>
            <p:cNvSpPr/>
            <p:nvPr/>
          </p:nvSpPr>
          <p:spPr>
            <a:xfrm>
              <a:off x="-35832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4495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3159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1822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0486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9149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278130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647650" y="319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5832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4495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3159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1822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0486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9149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78130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2647650" y="330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5832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4495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3159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1822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0486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9149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78130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2647650" y="3423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5832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4495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3159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1822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0486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9149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78130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647650" y="3538700"/>
              <a:ext cx="45000" cy="45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2"/>
          <p:cNvGrpSpPr/>
          <p:nvPr/>
        </p:nvGrpSpPr>
        <p:grpSpPr>
          <a:xfrm>
            <a:off x="-1086118" y="-541053"/>
            <a:ext cx="2463121" cy="2463121"/>
            <a:chOff x="-1724550" y="3745650"/>
            <a:chExt cx="862800" cy="862800"/>
          </a:xfrm>
        </p:grpSpPr>
        <p:sp>
          <p:nvSpPr>
            <p:cNvPr id="74" name="Google Shape;74;p2"/>
            <p:cNvSpPr/>
            <p:nvPr/>
          </p:nvSpPr>
          <p:spPr>
            <a:xfrm>
              <a:off x="-1581000" y="3889200"/>
              <a:ext cx="575700" cy="57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616700" y="3853500"/>
              <a:ext cx="647100" cy="647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724550" y="3745650"/>
              <a:ext cx="862800" cy="862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687050" y="3783150"/>
              <a:ext cx="787800" cy="7878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651350" y="3818850"/>
              <a:ext cx="716400" cy="7164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547400" y="3922800"/>
              <a:ext cx="508500" cy="508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512900" y="3957450"/>
              <a:ext cx="439500" cy="439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477050" y="3993300"/>
              <a:ext cx="367800" cy="3675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05200" y="3765000"/>
              <a:ext cx="824100" cy="824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668600" y="3801600"/>
              <a:ext cx="750900" cy="750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633800" y="3836400"/>
              <a:ext cx="681300" cy="681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598300" y="3871900"/>
              <a:ext cx="610200" cy="610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563825" y="3906425"/>
              <a:ext cx="541200" cy="5412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530325" y="3939875"/>
              <a:ext cx="474300" cy="4743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494600" y="3975600"/>
              <a:ext cx="402900" cy="4029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2"/>
          <p:cNvSpPr/>
          <p:nvPr/>
        </p:nvSpPr>
        <p:spPr>
          <a:xfrm>
            <a:off x="7493187" y="1922071"/>
            <a:ext cx="1423650" cy="210248"/>
          </a:xfrm>
          <a:custGeom>
            <a:avLst/>
            <a:gdLst/>
            <a:ahLst/>
            <a:cxnLst/>
            <a:rect l="l" t="t" r="r" b="b"/>
            <a:pathLst>
              <a:path w="107975" h="15946" extrusionOk="0">
                <a:moveTo>
                  <a:pt x="53938" y="1"/>
                </a:moveTo>
                <a:cubicBezTo>
                  <a:pt x="50403" y="16"/>
                  <a:pt x="47201" y="2564"/>
                  <a:pt x="44934" y="7148"/>
                </a:cubicBezTo>
                <a:cubicBezTo>
                  <a:pt x="43297" y="10331"/>
                  <a:pt x="41181" y="12159"/>
                  <a:pt x="39128" y="12159"/>
                </a:cubicBezTo>
                <a:cubicBezTo>
                  <a:pt x="37074" y="12159"/>
                  <a:pt x="34958" y="10331"/>
                  <a:pt x="33329" y="7158"/>
                </a:cubicBezTo>
                <a:lnTo>
                  <a:pt x="33303" y="7107"/>
                </a:lnTo>
                <a:cubicBezTo>
                  <a:pt x="31002" y="2538"/>
                  <a:pt x="27792" y="26"/>
                  <a:pt x="24262" y="26"/>
                </a:cubicBezTo>
                <a:lnTo>
                  <a:pt x="24250" y="26"/>
                </a:lnTo>
                <a:cubicBezTo>
                  <a:pt x="20709" y="30"/>
                  <a:pt x="17492" y="2564"/>
                  <a:pt x="15199" y="7151"/>
                </a:cubicBezTo>
                <a:cubicBezTo>
                  <a:pt x="13577" y="10331"/>
                  <a:pt x="11479" y="12156"/>
                  <a:pt x="9441" y="12156"/>
                </a:cubicBezTo>
                <a:lnTo>
                  <a:pt x="9437" y="12156"/>
                </a:lnTo>
                <a:cubicBezTo>
                  <a:pt x="7402" y="12156"/>
                  <a:pt x="5308" y="10339"/>
                  <a:pt x="3686" y="7170"/>
                </a:cubicBezTo>
                <a:cubicBezTo>
                  <a:pt x="3367" y="6543"/>
                  <a:pt x="2732" y="6182"/>
                  <a:pt x="2072" y="6182"/>
                </a:cubicBezTo>
                <a:cubicBezTo>
                  <a:pt x="1794" y="6182"/>
                  <a:pt x="1511" y="6247"/>
                  <a:pt x="1245" y="6383"/>
                </a:cubicBezTo>
                <a:cubicBezTo>
                  <a:pt x="351" y="6837"/>
                  <a:pt x="0" y="7930"/>
                  <a:pt x="455" y="8824"/>
                </a:cubicBezTo>
                <a:cubicBezTo>
                  <a:pt x="2752" y="13315"/>
                  <a:pt x="5943" y="15786"/>
                  <a:pt x="9437" y="15786"/>
                </a:cubicBezTo>
                <a:lnTo>
                  <a:pt x="9444" y="15786"/>
                </a:lnTo>
                <a:cubicBezTo>
                  <a:pt x="12945" y="15782"/>
                  <a:pt x="16136" y="13304"/>
                  <a:pt x="18441" y="8787"/>
                </a:cubicBezTo>
                <a:cubicBezTo>
                  <a:pt x="20070" y="5530"/>
                  <a:pt x="22190" y="3657"/>
                  <a:pt x="24258" y="3653"/>
                </a:cubicBezTo>
                <a:lnTo>
                  <a:pt x="24262" y="3653"/>
                </a:lnTo>
                <a:cubicBezTo>
                  <a:pt x="26319" y="3653"/>
                  <a:pt x="28435" y="5508"/>
                  <a:pt x="30061" y="8739"/>
                </a:cubicBezTo>
                <a:lnTo>
                  <a:pt x="30094" y="8802"/>
                </a:lnTo>
                <a:cubicBezTo>
                  <a:pt x="32405" y="13308"/>
                  <a:pt x="35615" y="15790"/>
                  <a:pt x="39128" y="15790"/>
                </a:cubicBezTo>
                <a:cubicBezTo>
                  <a:pt x="42640" y="15790"/>
                  <a:pt x="45849" y="13308"/>
                  <a:pt x="48172" y="8779"/>
                </a:cubicBezTo>
                <a:cubicBezTo>
                  <a:pt x="49787" y="5515"/>
                  <a:pt x="51895" y="3638"/>
                  <a:pt x="53953" y="3631"/>
                </a:cubicBezTo>
                <a:lnTo>
                  <a:pt x="53967" y="3631"/>
                </a:lnTo>
                <a:cubicBezTo>
                  <a:pt x="55995" y="3631"/>
                  <a:pt x="58078" y="5455"/>
                  <a:pt x="59688" y="8639"/>
                </a:cubicBezTo>
                <a:lnTo>
                  <a:pt x="59773" y="8802"/>
                </a:lnTo>
                <a:cubicBezTo>
                  <a:pt x="62085" y="13308"/>
                  <a:pt x="65290" y="15790"/>
                  <a:pt x="68807" y="15790"/>
                </a:cubicBezTo>
                <a:cubicBezTo>
                  <a:pt x="72320" y="15790"/>
                  <a:pt x="75525" y="13308"/>
                  <a:pt x="77841" y="8802"/>
                </a:cubicBezTo>
                <a:lnTo>
                  <a:pt x="77922" y="8643"/>
                </a:lnTo>
                <a:cubicBezTo>
                  <a:pt x="79544" y="5556"/>
                  <a:pt x="81627" y="3786"/>
                  <a:pt x="83643" y="3786"/>
                </a:cubicBezTo>
                <a:cubicBezTo>
                  <a:pt x="85696" y="3786"/>
                  <a:pt x="87813" y="5614"/>
                  <a:pt x="89445" y="8791"/>
                </a:cubicBezTo>
                <a:lnTo>
                  <a:pt x="89523" y="8943"/>
                </a:lnTo>
                <a:cubicBezTo>
                  <a:pt x="91805" y="13459"/>
                  <a:pt x="94985" y="15945"/>
                  <a:pt x="98482" y="15945"/>
                </a:cubicBezTo>
                <a:lnTo>
                  <a:pt x="98513" y="15945"/>
                </a:lnTo>
                <a:cubicBezTo>
                  <a:pt x="102047" y="15930"/>
                  <a:pt x="105249" y="13385"/>
                  <a:pt x="107527" y="8776"/>
                </a:cubicBezTo>
                <a:cubicBezTo>
                  <a:pt x="107975" y="7879"/>
                  <a:pt x="107605" y="6789"/>
                  <a:pt x="106707" y="6345"/>
                </a:cubicBezTo>
                <a:cubicBezTo>
                  <a:pt x="106448" y="6217"/>
                  <a:pt x="106173" y="6156"/>
                  <a:pt x="105902" y="6156"/>
                </a:cubicBezTo>
                <a:cubicBezTo>
                  <a:pt x="105234" y="6156"/>
                  <a:pt x="104593" y="6527"/>
                  <a:pt x="104278" y="7165"/>
                </a:cubicBezTo>
                <a:cubicBezTo>
                  <a:pt x="102664" y="10431"/>
                  <a:pt x="100555" y="12306"/>
                  <a:pt x="98497" y="12314"/>
                </a:cubicBezTo>
                <a:lnTo>
                  <a:pt x="98482" y="12314"/>
                </a:lnTo>
                <a:cubicBezTo>
                  <a:pt x="96455" y="12314"/>
                  <a:pt x="94369" y="10489"/>
                  <a:pt x="92762" y="7306"/>
                </a:cubicBezTo>
                <a:lnTo>
                  <a:pt x="92677" y="7143"/>
                </a:lnTo>
                <a:cubicBezTo>
                  <a:pt x="90365" y="2638"/>
                  <a:pt x="87155" y="156"/>
                  <a:pt x="83643" y="156"/>
                </a:cubicBezTo>
                <a:cubicBezTo>
                  <a:pt x="80130" y="156"/>
                  <a:pt x="76924" y="2638"/>
                  <a:pt x="74609" y="7143"/>
                </a:cubicBezTo>
                <a:lnTo>
                  <a:pt x="74528" y="7303"/>
                </a:lnTo>
                <a:cubicBezTo>
                  <a:pt x="72903" y="10394"/>
                  <a:pt x="70823" y="12159"/>
                  <a:pt x="68807" y="12159"/>
                </a:cubicBezTo>
                <a:cubicBezTo>
                  <a:pt x="66753" y="12159"/>
                  <a:pt x="64637" y="10331"/>
                  <a:pt x="63004" y="7155"/>
                </a:cubicBezTo>
                <a:lnTo>
                  <a:pt x="62927" y="7003"/>
                </a:lnTo>
                <a:cubicBezTo>
                  <a:pt x="60645" y="2486"/>
                  <a:pt x="57465" y="1"/>
                  <a:pt x="53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460775" y="2319300"/>
            <a:ext cx="504900" cy="504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5696675" y="250013"/>
            <a:ext cx="504900" cy="504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5400000">
            <a:off x="-461250" y="4786484"/>
            <a:ext cx="1423650" cy="210248"/>
          </a:xfrm>
          <a:custGeom>
            <a:avLst/>
            <a:gdLst/>
            <a:ahLst/>
            <a:cxnLst/>
            <a:rect l="l" t="t" r="r" b="b"/>
            <a:pathLst>
              <a:path w="107975" h="15946" extrusionOk="0">
                <a:moveTo>
                  <a:pt x="53938" y="1"/>
                </a:moveTo>
                <a:cubicBezTo>
                  <a:pt x="50403" y="16"/>
                  <a:pt x="47201" y="2564"/>
                  <a:pt x="44934" y="7148"/>
                </a:cubicBezTo>
                <a:cubicBezTo>
                  <a:pt x="43297" y="10331"/>
                  <a:pt x="41181" y="12159"/>
                  <a:pt x="39128" y="12159"/>
                </a:cubicBezTo>
                <a:cubicBezTo>
                  <a:pt x="37074" y="12159"/>
                  <a:pt x="34958" y="10331"/>
                  <a:pt x="33329" y="7158"/>
                </a:cubicBezTo>
                <a:lnTo>
                  <a:pt x="33303" y="7107"/>
                </a:lnTo>
                <a:cubicBezTo>
                  <a:pt x="31002" y="2538"/>
                  <a:pt x="27792" y="26"/>
                  <a:pt x="24262" y="26"/>
                </a:cubicBezTo>
                <a:lnTo>
                  <a:pt x="24250" y="26"/>
                </a:lnTo>
                <a:cubicBezTo>
                  <a:pt x="20709" y="30"/>
                  <a:pt x="17492" y="2564"/>
                  <a:pt x="15199" y="7151"/>
                </a:cubicBezTo>
                <a:cubicBezTo>
                  <a:pt x="13577" y="10331"/>
                  <a:pt x="11479" y="12156"/>
                  <a:pt x="9441" y="12156"/>
                </a:cubicBezTo>
                <a:lnTo>
                  <a:pt x="9437" y="12156"/>
                </a:lnTo>
                <a:cubicBezTo>
                  <a:pt x="7402" y="12156"/>
                  <a:pt x="5308" y="10339"/>
                  <a:pt x="3686" y="7170"/>
                </a:cubicBezTo>
                <a:cubicBezTo>
                  <a:pt x="3367" y="6543"/>
                  <a:pt x="2732" y="6182"/>
                  <a:pt x="2072" y="6182"/>
                </a:cubicBezTo>
                <a:cubicBezTo>
                  <a:pt x="1794" y="6182"/>
                  <a:pt x="1511" y="6247"/>
                  <a:pt x="1245" y="6383"/>
                </a:cubicBezTo>
                <a:cubicBezTo>
                  <a:pt x="351" y="6837"/>
                  <a:pt x="0" y="7930"/>
                  <a:pt x="455" y="8824"/>
                </a:cubicBezTo>
                <a:cubicBezTo>
                  <a:pt x="2752" y="13315"/>
                  <a:pt x="5943" y="15786"/>
                  <a:pt x="9437" y="15786"/>
                </a:cubicBezTo>
                <a:lnTo>
                  <a:pt x="9444" y="15786"/>
                </a:lnTo>
                <a:cubicBezTo>
                  <a:pt x="12945" y="15782"/>
                  <a:pt x="16136" y="13304"/>
                  <a:pt x="18441" y="8787"/>
                </a:cubicBezTo>
                <a:cubicBezTo>
                  <a:pt x="20070" y="5530"/>
                  <a:pt x="22190" y="3657"/>
                  <a:pt x="24258" y="3653"/>
                </a:cubicBezTo>
                <a:lnTo>
                  <a:pt x="24262" y="3653"/>
                </a:lnTo>
                <a:cubicBezTo>
                  <a:pt x="26319" y="3653"/>
                  <a:pt x="28435" y="5508"/>
                  <a:pt x="30061" y="8739"/>
                </a:cubicBezTo>
                <a:lnTo>
                  <a:pt x="30094" y="8802"/>
                </a:lnTo>
                <a:cubicBezTo>
                  <a:pt x="32405" y="13308"/>
                  <a:pt x="35615" y="15790"/>
                  <a:pt x="39128" y="15790"/>
                </a:cubicBezTo>
                <a:cubicBezTo>
                  <a:pt x="42640" y="15790"/>
                  <a:pt x="45849" y="13308"/>
                  <a:pt x="48172" y="8779"/>
                </a:cubicBezTo>
                <a:cubicBezTo>
                  <a:pt x="49787" y="5515"/>
                  <a:pt x="51895" y="3638"/>
                  <a:pt x="53953" y="3631"/>
                </a:cubicBezTo>
                <a:lnTo>
                  <a:pt x="53967" y="3631"/>
                </a:lnTo>
                <a:cubicBezTo>
                  <a:pt x="55995" y="3631"/>
                  <a:pt x="58078" y="5455"/>
                  <a:pt x="59688" y="8639"/>
                </a:cubicBezTo>
                <a:lnTo>
                  <a:pt x="59773" y="8802"/>
                </a:lnTo>
                <a:cubicBezTo>
                  <a:pt x="62085" y="13308"/>
                  <a:pt x="65290" y="15790"/>
                  <a:pt x="68807" y="15790"/>
                </a:cubicBezTo>
                <a:cubicBezTo>
                  <a:pt x="72320" y="15790"/>
                  <a:pt x="75525" y="13308"/>
                  <a:pt x="77841" y="8802"/>
                </a:cubicBezTo>
                <a:lnTo>
                  <a:pt x="77922" y="8643"/>
                </a:lnTo>
                <a:cubicBezTo>
                  <a:pt x="79544" y="5556"/>
                  <a:pt x="81627" y="3786"/>
                  <a:pt x="83643" y="3786"/>
                </a:cubicBezTo>
                <a:cubicBezTo>
                  <a:pt x="85696" y="3786"/>
                  <a:pt x="87813" y="5614"/>
                  <a:pt x="89445" y="8791"/>
                </a:cubicBezTo>
                <a:lnTo>
                  <a:pt x="89523" y="8943"/>
                </a:lnTo>
                <a:cubicBezTo>
                  <a:pt x="91805" y="13459"/>
                  <a:pt x="94985" y="15945"/>
                  <a:pt x="98482" y="15945"/>
                </a:cubicBezTo>
                <a:lnTo>
                  <a:pt x="98513" y="15945"/>
                </a:lnTo>
                <a:cubicBezTo>
                  <a:pt x="102047" y="15930"/>
                  <a:pt x="105249" y="13385"/>
                  <a:pt x="107527" y="8776"/>
                </a:cubicBezTo>
                <a:cubicBezTo>
                  <a:pt x="107975" y="7879"/>
                  <a:pt x="107605" y="6789"/>
                  <a:pt x="106707" y="6345"/>
                </a:cubicBezTo>
                <a:cubicBezTo>
                  <a:pt x="106448" y="6217"/>
                  <a:pt x="106173" y="6156"/>
                  <a:pt x="105902" y="6156"/>
                </a:cubicBezTo>
                <a:cubicBezTo>
                  <a:pt x="105234" y="6156"/>
                  <a:pt x="104593" y="6527"/>
                  <a:pt x="104278" y="7165"/>
                </a:cubicBezTo>
                <a:cubicBezTo>
                  <a:pt x="102664" y="10431"/>
                  <a:pt x="100555" y="12306"/>
                  <a:pt x="98497" y="12314"/>
                </a:cubicBezTo>
                <a:lnTo>
                  <a:pt x="98482" y="12314"/>
                </a:lnTo>
                <a:cubicBezTo>
                  <a:pt x="96455" y="12314"/>
                  <a:pt x="94369" y="10489"/>
                  <a:pt x="92762" y="7306"/>
                </a:cubicBezTo>
                <a:lnTo>
                  <a:pt x="92677" y="7143"/>
                </a:lnTo>
                <a:cubicBezTo>
                  <a:pt x="90365" y="2638"/>
                  <a:pt x="87155" y="156"/>
                  <a:pt x="83643" y="156"/>
                </a:cubicBezTo>
                <a:cubicBezTo>
                  <a:pt x="80130" y="156"/>
                  <a:pt x="76924" y="2638"/>
                  <a:pt x="74609" y="7143"/>
                </a:cubicBezTo>
                <a:lnTo>
                  <a:pt x="74528" y="7303"/>
                </a:lnTo>
                <a:cubicBezTo>
                  <a:pt x="72903" y="10394"/>
                  <a:pt x="70823" y="12159"/>
                  <a:pt x="68807" y="12159"/>
                </a:cubicBezTo>
                <a:cubicBezTo>
                  <a:pt x="66753" y="12159"/>
                  <a:pt x="64637" y="10331"/>
                  <a:pt x="63004" y="7155"/>
                </a:cubicBezTo>
                <a:lnTo>
                  <a:pt x="62927" y="7003"/>
                </a:lnTo>
                <a:cubicBezTo>
                  <a:pt x="60645" y="2486"/>
                  <a:pt x="57465" y="1"/>
                  <a:pt x="539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 name="Google Shape;93;p2"/>
          <p:cNvGrpSpPr/>
          <p:nvPr/>
        </p:nvGrpSpPr>
        <p:grpSpPr>
          <a:xfrm>
            <a:off x="2278892" y="-144954"/>
            <a:ext cx="1465824" cy="582972"/>
            <a:chOff x="-3583200" y="3193700"/>
            <a:chExt cx="980550" cy="390000"/>
          </a:xfrm>
        </p:grpSpPr>
        <p:sp>
          <p:nvSpPr>
            <p:cNvPr id="94" name="Google Shape;94;p2"/>
            <p:cNvSpPr/>
            <p:nvPr/>
          </p:nvSpPr>
          <p:spPr>
            <a:xfrm>
              <a:off x="-35832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4495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3159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1822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0486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9149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278130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647650" y="319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5832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34495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33159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1822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0486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9149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78130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2647650" y="330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5832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4495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3159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1822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0486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29149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78130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2647650" y="3423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5832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4495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3159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1822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0486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29149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278130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647650" y="3538700"/>
              <a:ext cx="45000" cy="45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2"/>
          <p:cNvSpPr/>
          <p:nvPr/>
        </p:nvSpPr>
        <p:spPr>
          <a:xfrm>
            <a:off x="497850" y="3638400"/>
            <a:ext cx="8148300" cy="1144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txBox="1">
            <a:spLocks noGrp="1"/>
          </p:cNvSpPr>
          <p:nvPr>
            <p:ph type="ctrTitle"/>
          </p:nvPr>
        </p:nvSpPr>
        <p:spPr>
          <a:xfrm>
            <a:off x="713225" y="852900"/>
            <a:ext cx="7717500" cy="18942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8" name="Google Shape;128;p2"/>
          <p:cNvSpPr/>
          <p:nvPr/>
        </p:nvSpPr>
        <p:spPr>
          <a:xfrm>
            <a:off x="802975" y="3352650"/>
            <a:ext cx="115200" cy="115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033425" y="3352650"/>
            <a:ext cx="115200" cy="1152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263875" y="3352650"/>
            <a:ext cx="115200" cy="1152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 name="Google Shape;131;p2"/>
          <p:cNvGrpSpPr/>
          <p:nvPr/>
        </p:nvGrpSpPr>
        <p:grpSpPr>
          <a:xfrm>
            <a:off x="7319450" y="3957975"/>
            <a:ext cx="312300" cy="505000"/>
            <a:chOff x="-979225" y="3852975"/>
            <a:chExt cx="312300" cy="505000"/>
          </a:xfrm>
        </p:grpSpPr>
        <p:sp>
          <p:nvSpPr>
            <p:cNvPr id="132" name="Google Shape;132;p2"/>
            <p:cNvSpPr/>
            <p:nvPr/>
          </p:nvSpPr>
          <p:spPr>
            <a:xfrm>
              <a:off x="-979225" y="3967975"/>
              <a:ext cx="45000" cy="45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845575" y="3967975"/>
              <a:ext cx="45000" cy="45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979225" y="4082975"/>
              <a:ext cx="45000" cy="45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845575" y="4082975"/>
              <a:ext cx="45000" cy="45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711925" y="4082975"/>
              <a:ext cx="45000" cy="45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979225" y="4197975"/>
              <a:ext cx="45000" cy="45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845575" y="4197975"/>
              <a:ext cx="45000" cy="45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979225" y="4312975"/>
              <a:ext cx="45000" cy="45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979225" y="3852975"/>
              <a:ext cx="45000" cy="45000"/>
            </a:xfrm>
            <a:prstGeom prst="ellipse">
              <a:avLst/>
            </a:prstGeom>
            <a:solidFill>
              <a:schemeClr val="dk1"/>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141;p2"/>
          <p:cNvSpPr txBox="1">
            <a:spLocks noGrp="1"/>
          </p:cNvSpPr>
          <p:nvPr>
            <p:ph type="subTitle" idx="1"/>
          </p:nvPr>
        </p:nvSpPr>
        <p:spPr>
          <a:xfrm>
            <a:off x="2278900" y="4024775"/>
            <a:ext cx="4586100" cy="3714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2800"/>
              <a:buNone/>
              <a:defRPr sz="200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extLst>
      <p:ext uri="{BB962C8B-B14F-4D97-AF65-F5344CB8AC3E}">
        <p14:creationId xmlns:p14="http://schemas.microsoft.com/office/powerpoint/2010/main" val="14445029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0" tIns="0" rIns="0" bIns="0" anchor="t" anchorCtr="0">
            <a:noAutofit/>
          </a:bodyPr>
          <a:lstStyle>
            <a:lvl1pPr lvl="0">
              <a:lnSpc>
                <a:spcPct val="100000"/>
              </a:lnSpc>
              <a:spcBef>
                <a:spcPts val="0"/>
              </a:spcBef>
              <a:spcAft>
                <a:spcPts val="0"/>
              </a:spcAft>
              <a:buClr>
                <a:schemeClr val="dk1"/>
              </a:buClr>
              <a:buSzPts val="3000"/>
              <a:buFont typeface="Nunito SemiBold"/>
              <a:buNone/>
              <a:defRPr sz="3000">
                <a:solidFill>
                  <a:schemeClr val="dk1"/>
                </a:solidFill>
                <a:latin typeface="Nunito SemiBold"/>
                <a:ea typeface="Nunito SemiBold"/>
                <a:cs typeface="Nunito SemiBold"/>
                <a:sym typeface="Nunito SemiBold"/>
              </a:defRPr>
            </a:lvl1pPr>
            <a:lvl2pPr lvl="1">
              <a:lnSpc>
                <a:spcPct val="100000"/>
              </a:lnSpc>
              <a:spcBef>
                <a:spcPts val="0"/>
              </a:spcBef>
              <a:spcAft>
                <a:spcPts val="0"/>
              </a:spcAft>
              <a:buClr>
                <a:schemeClr val="dk1"/>
              </a:buClr>
              <a:buSzPts val="2800"/>
              <a:buNone/>
              <a:defRPr sz="2800">
                <a:solidFill>
                  <a:schemeClr val="dk1"/>
                </a:solidFill>
              </a:defRPr>
            </a:lvl2pPr>
            <a:lvl3pPr lvl="2">
              <a:lnSpc>
                <a:spcPct val="100000"/>
              </a:lnSpc>
              <a:spcBef>
                <a:spcPts val="0"/>
              </a:spcBef>
              <a:spcAft>
                <a:spcPts val="0"/>
              </a:spcAft>
              <a:buClr>
                <a:schemeClr val="dk1"/>
              </a:buClr>
              <a:buSzPts val="2800"/>
              <a:buNone/>
              <a:defRPr sz="2800">
                <a:solidFill>
                  <a:schemeClr val="dk1"/>
                </a:solidFill>
              </a:defRPr>
            </a:lvl3pPr>
            <a:lvl4pPr lvl="3">
              <a:lnSpc>
                <a:spcPct val="100000"/>
              </a:lnSpc>
              <a:spcBef>
                <a:spcPts val="0"/>
              </a:spcBef>
              <a:spcAft>
                <a:spcPts val="0"/>
              </a:spcAft>
              <a:buClr>
                <a:schemeClr val="dk1"/>
              </a:buClr>
              <a:buSzPts val="2800"/>
              <a:buNone/>
              <a:defRPr sz="2800">
                <a:solidFill>
                  <a:schemeClr val="dk1"/>
                </a:solidFill>
              </a:defRPr>
            </a:lvl4pPr>
            <a:lvl5pPr lvl="4">
              <a:lnSpc>
                <a:spcPct val="100000"/>
              </a:lnSpc>
              <a:spcBef>
                <a:spcPts val="0"/>
              </a:spcBef>
              <a:spcAft>
                <a:spcPts val="0"/>
              </a:spcAft>
              <a:buClr>
                <a:schemeClr val="dk1"/>
              </a:buClr>
              <a:buSzPts val="2800"/>
              <a:buNone/>
              <a:defRPr sz="2800">
                <a:solidFill>
                  <a:schemeClr val="dk1"/>
                </a:solidFill>
              </a:defRPr>
            </a:lvl5pPr>
            <a:lvl6pPr lvl="5">
              <a:lnSpc>
                <a:spcPct val="100000"/>
              </a:lnSpc>
              <a:spcBef>
                <a:spcPts val="0"/>
              </a:spcBef>
              <a:spcAft>
                <a:spcPts val="0"/>
              </a:spcAft>
              <a:buClr>
                <a:schemeClr val="dk1"/>
              </a:buClr>
              <a:buSzPts val="2800"/>
              <a:buNone/>
              <a:defRPr sz="2800">
                <a:solidFill>
                  <a:schemeClr val="dk1"/>
                </a:solidFill>
              </a:defRPr>
            </a:lvl6pPr>
            <a:lvl7pPr lvl="6">
              <a:lnSpc>
                <a:spcPct val="100000"/>
              </a:lnSpc>
              <a:spcBef>
                <a:spcPts val="0"/>
              </a:spcBef>
              <a:spcAft>
                <a:spcPts val="0"/>
              </a:spcAft>
              <a:buClr>
                <a:schemeClr val="dk1"/>
              </a:buClr>
              <a:buSzPts val="2800"/>
              <a:buNone/>
              <a:defRPr sz="2800">
                <a:solidFill>
                  <a:schemeClr val="dk1"/>
                </a:solidFill>
              </a:defRPr>
            </a:lvl7pPr>
            <a:lvl8pPr lvl="7">
              <a:lnSpc>
                <a:spcPct val="100000"/>
              </a:lnSpc>
              <a:spcBef>
                <a:spcPts val="0"/>
              </a:spcBef>
              <a:spcAft>
                <a:spcPts val="0"/>
              </a:spcAft>
              <a:buClr>
                <a:schemeClr val="dk1"/>
              </a:buClr>
              <a:buSzPts val="2800"/>
              <a:buNone/>
              <a:defRPr sz="2800">
                <a:solidFill>
                  <a:schemeClr val="dk1"/>
                </a:solidFill>
              </a:defRPr>
            </a:lvl8pPr>
            <a:lvl9pPr lvl="8">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0" tIns="0" rIns="0" bIns="0" anchor="t" anchorCtr="0">
            <a:noAutofit/>
          </a:bodyPr>
          <a:lstStyle>
            <a:lvl1pPr marL="457200" lvl="0" indent="-342900">
              <a:lnSpc>
                <a:spcPct val="100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a:lnSpc>
                <a:spcPct val="100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00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00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00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00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00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00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00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8" r:id="rId3"/>
    <p:sldLayoutId id="2147483678" r:id="rId4"/>
    <p:sldLayoutId id="2147483679" r:id="rId5"/>
    <p:sldLayoutId id="2147483682" r:id="rId6"/>
    <p:sldLayoutId id="2147483683"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image" Target="../media/image4.jpg"/><Relationship Id="rId4" Type="http://schemas.openxmlformats.org/officeDocument/2006/relationships/image" Target="../media/image3.jp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29"/>
        <p:cNvGrpSpPr/>
        <p:nvPr/>
      </p:nvGrpSpPr>
      <p:grpSpPr>
        <a:xfrm>
          <a:off x="0" y="0"/>
          <a:ext cx="0" cy="0"/>
          <a:chOff x="0" y="0"/>
          <a:chExt cx="0" cy="0"/>
        </a:xfrm>
      </p:grpSpPr>
      <p:sp>
        <p:nvSpPr>
          <p:cNvPr id="2730" name="Google Shape;2730;p36"/>
          <p:cNvSpPr txBox="1">
            <a:spLocks noGrp="1"/>
          </p:cNvSpPr>
          <p:nvPr>
            <p:ph type="ctrTitle"/>
          </p:nvPr>
        </p:nvSpPr>
        <p:spPr>
          <a:xfrm>
            <a:off x="713225" y="852900"/>
            <a:ext cx="7717500" cy="1894200"/>
          </a:xfrm>
          <a:prstGeom prst="rect">
            <a:avLst/>
          </a:prstGeom>
        </p:spPr>
        <p:txBody>
          <a:bodyPr spcFirstLastPara="1" wrap="square" lIns="0" tIns="0" rIns="0" bIns="0" anchor="ctr" anchorCtr="0">
            <a:noAutofit/>
          </a:bodyPr>
          <a:lstStyle/>
          <a:p>
            <a:pPr lvl="0"/>
            <a:r>
              <a:rPr lang="en-US" sz="6600" dirty="0">
                <a:solidFill>
                  <a:schemeClr val="tx1"/>
                </a:solidFill>
              </a:rPr>
              <a:t>Introduction to Computer Science</a:t>
            </a:r>
            <a:endParaRPr dirty="0"/>
          </a:p>
        </p:txBody>
      </p:sp>
      <p:sp>
        <p:nvSpPr>
          <p:cNvPr id="2731" name="Google Shape;2731;p36"/>
          <p:cNvSpPr txBox="1">
            <a:spLocks noGrp="1"/>
          </p:cNvSpPr>
          <p:nvPr>
            <p:ph type="subTitle" idx="1"/>
          </p:nvPr>
        </p:nvSpPr>
        <p:spPr>
          <a:xfrm>
            <a:off x="1835696" y="4006230"/>
            <a:ext cx="4586100" cy="371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By Mohamed Essam</a:t>
            </a:r>
            <a:endParaRPr lang="ar-EG" dirty="0"/>
          </a:p>
          <a:p>
            <a:pPr marL="0" lvl="0" indent="0" algn="ctr" rtl="0">
              <a:spcBef>
                <a:spcPts val="0"/>
              </a:spcBef>
              <a:spcAft>
                <a:spcPts val="0"/>
              </a:spcAft>
              <a:buNone/>
            </a:pPr>
            <a:r>
              <a:rPr lang="en-US" sz="1600" dirty="0"/>
              <a:t>mhmd96.essam@gmail.com</a:t>
            </a:r>
            <a:endParaRPr sz="16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8602070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What is a Software ? </a:t>
            </a:r>
            <a:endParaRPr dirty="0"/>
          </a:p>
        </p:txBody>
      </p:sp>
      <p:sp>
        <p:nvSpPr>
          <p:cNvPr id="2746" name="Google Shape;2746;p38"/>
          <p:cNvSpPr txBox="1">
            <a:spLocks noGrp="1"/>
          </p:cNvSpPr>
          <p:nvPr>
            <p:ph type="body" idx="1"/>
          </p:nvPr>
        </p:nvSpPr>
        <p:spPr>
          <a:xfrm>
            <a:off x="1115616" y="1992725"/>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Software refers to the programs the computer executes. For example, the word processor Microsoft Word, or the computer game “Half-Life,” is software, as is a program that enables a cell phone display so the user can select a new ring-tone. By analogy, when you play a movie in a DVD player, the movie is the software and the player is the hardware.</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3691949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What is a Programmer ? </a:t>
            </a:r>
            <a:endParaRPr dirty="0"/>
          </a:p>
        </p:txBody>
      </p:sp>
      <p:sp>
        <p:nvSpPr>
          <p:cNvPr id="2746" name="Google Shape;2746;p38"/>
          <p:cNvSpPr txBox="1">
            <a:spLocks noGrp="1"/>
          </p:cNvSpPr>
          <p:nvPr>
            <p:ph type="body" idx="1"/>
          </p:nvPr>
        </p:nvSpPr>
        <p:spPr>
          <a:xfrm>
            <a:off x="1115616" y="1992725"/>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A programmer is someone who creates programs.</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255275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What computer Science about?</a:t>
            </a:r>
            <a:endParaRPr dirty="0"/>
          </a:p>
        </p:txBody>
      </p:sp>
      <p:sp>
        <p:nvSpPr>
          <p:cNvPr id="2746" name="Google Shape;2746;p38"/>
          <p:cNvSpPr txBox="1">
            <a:spLocks noGrp="1"/>
          </p:cNvSpPr>
          <p:nvPr>
            <p:ph type="body" idx="1"/>
          </p:nvPr>
        </p:nvSpPr>
        <p:spPr>
          <a:xfrm>
            <a:off x="1115616" y="1992725"/>
            <a:ext cx="6336704" cy="1987500"/>
          </a:xfrm>
          <a:prstGeom prst="rect">
            <a:avLst/>
          </a:prstGeom>
        </p:spPr>
        <p:txBody>
          <a:bodyPr spcFirstLastPara="1" wrap="square" lIns="0" tIns="0" rIns="0" bIns="0" anchor="t" anchorCtr="0">
            <a:noAutofit/>
          </a:bodyPr>
          <a:lstStyle/>
          <a:p>
            <a:pPr marL="0" indent="0" algn="ctr">
              <a:buNone/>
            </a:pPr>
            <a:r>
              <a:rPr lang="en-US" sz="2800" dirty="0">
                <a:solidFill>
                  <a:schemeClr val="bg1"/>
                </a:solidFill>
              </a:rPr>
              <a:t>Computer science is about Problem solving </a:t>
            </a:r>
            <a:endParaRPr lang="en-US" sz="2800" dirty="0">
              <a:solidFill>
                <a:schemeClr val="bg1"/>
              </a:solidFill>
              <a:latin typeface="Arial"/>
              <a:cs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856374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5" name="object 2"/>
          <p:cNvSpPr txBox="1"/>
          <p:nvPr/>
        </p:nvSpPr>
        <p:spPr>
          <a:xfrm>
            <a:off x="971600" y="2115010"/>
            <a:ext cx="2145775" cy="615553"/>
          </a:xfrm>
          <a:prstGeom prst="rect">
            <a:avLst/>
          </a:prstGeom>
          <a:ln>
            <a:solidFill>
              <a:schemeClr val="tx1"/>
            </a:solidFill>
          </a:ln>
        </p:spPr>
        <p:txBody>
          <a:bodyPr vert="horz" wrap="square" lIns="0" tIns="0" rIns="0" bIns="0" rtlCol="0">
            <a:spAutoFit/>
          </a:bodyPr>
          <a:lstStyle/>
          <a:p>
            <a:pPr marL="12700">
              <a:lnSpc>
                <a:spcPct val="100000"/>
              </a:lnSpc>
            </a:pPr>
            <a:r>
              <a:rPr sz="4000" spc="65" dirty="0">
                <a:solidFill>
                  <a:schemeClr val="accent1"/>
                </a:solidFill>
              </a:rPr>
              <a:t>inputs</a:t>
            </a:r>
            <a:r>
              <a:rPr sz="4000" spc="-90" dirty="0">
                <a:solidFill>
                  <a:schemeClr val="accent1"/>
                </a:solidFill>
              </a:rPr>
              <a:t> </a:t>
            </a:r>
            <a:r>
              <a:rPr sz="4000" dirty="0">
                <a:solidFill>
                  <a:schemeClr val="accent1"/>
                </a:solidFill>
                <a:latin typeface="Century Gothic"/>
                <a:cs typeface="Century Gothic"/>
              </a:rPr>
              <a:t>→</a:t>
            </a:r>
          </a:p>
        </p:txBody>
      </p:sp>
      <p:sp>
        <p:nvSpPr>
          <p:cNvPr id="6" name="object 3"/>
          <p:cNvSpPr txBox="1"/>
          <p:nvPr/>
        </p:nvSpPr>
        <p:spPr>
          <a:xfrm>
            <a:off x="6012160" y="2111802"/>
            <a:ext cx="2471853" cy="615553"/>
          </a:xfrm>
          <a:prstGeom prst="rect">
            <a:avLst/>
          </a:prstGeom>
          <a:solidFill>
            <a:schemeClr val="tx1"/>
          </a:solidFill>
          <a:ln>
            <a:solidFill>
              <a:schemeClr val="tx1"/>
            </a:solidFill>
          </a:ln>
        </p:spPr>
        <p:txBody>
          <a:bodyPr vert="horz" wrap="square" lIns="0" tIns="0" rIns="0" bIns="0" rtlCol="0">
            <a:spAutoFit/>
          </a:bodyPr>
          <a:lstStyle/>
          <a:p>
            <a:pPr marL="12700">
              <a:lnSpc>
                <a:spcPct val="100000"/>
              </a:lnSpc>
            </a:pPr>
            <a:r>
              <a:rPr sz="4000" dirty="0">
                <a:solidFill>
                  <a:schemeClr val="accent1"/>
                </a:solidFill>
                <a:latin typeface="Century Gothic"/>
                <a:cs typeface="Century Gothic"/>
              </a:rPr>
              <a:t>→</a:t>
            </a:r>
            <a:r>
              <a:rPr sz="4000" spc="-80" dirty="0">
                <a:solidFill>
                  <a:schemeClr val="accent1"/>
                </a:solidFill>
                <a:latin typeface="Century Gothic"/>
                <a:cs typeface="Century Gothic"/>
              </a:rPr>
              <a:t> </a:t>
            </a:r>
            <a:r>
              <a:rPr sz="4000" spc="55" dirty="0">
                <a:solidFill>
                  <a:schemeClr val="accent1"/>
                </a:solidFill>
              </a:rPr>
              <a:t>outputs</a:t>
            </a:r>
            <a:endParaRPr sz="4000" dirty="0">
              <a:solidFill>
                <a:schemeClr val="accent1"/>
              </a:solidFill>
            </a:endParaRPr>
          </a:p>
        </p:txBody>
      </p:sp>
      <p:sp>
        <p:nvSpPr>
          <p:cNvPr id="7" name="object 4"/>
          <p:cNvSpPr/>
          <p:nvPr/>
        </p:nvSpPr>
        <p:spPr>
          <a:xfrm>
            <a:off x="3203848" y="1347614"/>
            <a:ext cx="2679160" cy="2376264"/>
          </a:xfrm>
          <a:custGeom>
            <a:avLst/>
            <a:gdLst/>
            <a:ahLst/>
            <a:cxnLst/>
            <a:rect l="l" t="t" r="r" b="b"/>
            <a:pathLst>
              <a:path w="4726940" h="4726940">
                <a:moveTo>
                  <a:pt x="0" y="0"/>
                </a:moveTo>
                <a:lnTo>
                  <a:pt x="4726838" y="0"/>
                </a:lnTo>
                <a:lnTo>
                  <a:pt x="4726838" y="4726838"/>
                </a:lnTo>
                <a:lnTo>
                  <a:pt x="0" y="4726838"/>
                </a:lnTo>
                <a:lnTo>
                  <a:pt x="0" y="0"/>
                </a:lnTo>
                <a:close/>
              </a:path>
            </a:pathLst>
          </a:custGeom>
          <a:solidFill>
            <a:schemeClr val="accent1">
              <a:lumMod val="50000"/>
            </a:schemeClr>
          </a:solidFill>
          <a:ln w="76200">
            <a:solidFill>
              <a:schemeClr val="accent1"/>
            </a:solidFill>
          </a:ln>
        </p:spPr>
        <p:txBody>
          <a:bodyPr wrap="square" lIns="0" tIns="0" rIns="0" bIns="0" rtlCol="0"/>
          <a:lstStyle/>
          <a:p>
            <a:endParaRPr sz="1100">
              <a:solidFill>
                <a:schemeClr val="accent1"/>
              </a:solidFill>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7784335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7" name="object 4"/>
          <p:cNvSpPr/>
          <p:nvPr/>
        </p:nvSpPr>
        <p:spPr>
          <a:xfrm>
            <a:off x="3203848" y="1347614"/>
            <a:ext cx="2679160" cy="2376264"/>
          </a:xfrm>
          <a:custGeom>
            <a:avLst/>
            <a:gdLst/>
            <a:ahLst/>
            <a:cxnLst/>
            <a:rect l="l" t="t" r="r" b="b"/>
            <a:pathLst>
              <a:path w="4726940" h="4726940">
                <a:moveTo>
                  <a:pt x="0" y="0"/>
                </a:moveTo>
                <a:lnTo>
                  <a:pt x="4726838" y="0"/>
                </a:lnTo>
                <a:lnTo>
                  <a:pt x="4726838" y="4726838"/>
                </a:lnTo>
                <a:lnTo>
                  <a:pt x="0" y="4726838"/>
                </a:lnTo>
                <a:lnTo>
                  <a:pt x="0" y="0"/>
                </a:lnTo>
                <a:close/>
              </a:path>
            </a:pathLst>
          </a:custGeom>
          <a:solidFill>
            <a:schemeClr val="accent1">
              <a:lumMod val="50000"/>
            </a:schemeClr>
          </a:solidFill>
          <a:ln w="76200">
            <a:solidFill>
              <a:schemeClr val="accent1"/>
            </a:solidFill>
          </a:ln>
        </p:spPr>
        <p:txBody>
          <a:bodyPr wrap="square" lIns="0" tIns="0" rIns="0" bIns="0" rtlCol="0"/>
          <a:lstStyle/>
          <a:p>
            <a:endParaRPr sz="1100">
              <a:solidFill>
                <a:schemeClr val="accent1"/>
              </a:solidFill>
            </a:endParaRPr>
          </a:p>
        </p:txBody>
      </p:sp>
      <p:sp>
        <p:nvSpPr>
          <p:cNvPr id="2" name="Rectangle 1"/>
          <p:cNvSpPr/>
          <p:nvPr/>
        </p:nvSpPr>
        <p:spPr>
          <a:xfrm>
            <a:off x="3275856" y="1203597"/>
            <a:ext cx="4572000" cy="1744067"/>
          </a:xfrm>
          <a:prstGeom prst="rect">
            <a:avLst/>
          </a:prstGeom>
        </p:spPr>
        <p:txBody>
          <a:bodyPr>
            <a:spAutoFit/>
          </a:bodyPr>
          <a:lstStyle/>
          <a:p>
            <a:endParaRPr lang="en-US" sz="3200" dirty="0">
              <a:latin typeface="Arial Rounded MT Bold" pitchFamily="34" charset="0"/>
              <a:cs typeface="Times New Roman"/>
            </a:endParaRPr>
          </a:p>
          <a:p>
            <a:pPr marL="127635">
              <a:spcBef>
                <a:spcPts val="5200"/>
              </a:spcBef>
            </a:pPr>
            <a:r>
              <a:rPr lang="en-US" sz="3200" spc="40" dirty="0">
                <a:solidFill>
                  <a:srgbClr val="FFFFFF"/>
                </a:solidFill>
                <a:latin typeface="Arial Rounded MT Bold" pitchFamily="34" charset="0"/>
              </a:rPr>
              <a:t>algorithms</a:t>
            </a:r>
            <a:endParaRPr lang="en-US" sz="3200" dirty="0">
              <a:latin typeface="Arial Rounded MT Bold" pitchFamily="34"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3013549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What Algorithm is?</a:t>
            </a:r>
            <a:endParaRPr dirty="0"/>
          </a:p>
        </p:txBody>
      </p:sp>
      <p:sp>
        <p:nvSpPr>
          <p:cNvPr id="2746" name="Google Shape;2746;p38"/>
          <p:cNvSpPr txBox="1">
            <a:spLocks noGrp="1"/>
          </p:cNvSpPr>
          <p:nvPr>
            <p:ph type="body" idx="1"/>
          </p:nvPr>
        </p:nvSpPr>
        <p:spPr>
          <a:xfrm>
            <a:off x="1259632" y="1851670"/>
            <a:ext cx="6912768" cy="1987500"/>
          </a:xfrm>
          <a:prstGeom prst="rect">
            <a:avLst/>
          </a:prstGeom>
        </p:spPr>
        <p:txBody>
          <a:bodyPr spcFirstLastPara="1" wrap="square" lIns="0" tIns="0" rIns="0" bIns="0" anchor="t" anchorCtr="0">
            <a:noAutofit/>
          </a:bodyPr>
          <a:lstStyle/>
          <a:p>
            <a:pPr marL="0" indent="0">
              <a:buNone/>
            </a:pPr>
            <a:r>
              <a:rPr lang="en-US" sz="2800" dirty="0"/>
              <a:t>An algorithm is </a:t>
            </a:r>
            <a:r>
              <a:rPr lang="en-US" sz="2800" b="1" dirty="0"/>
              <a:t>a set of instructions for solving a problem or accomplishing a task.</a:t>
            </a:r>
          </a:p>
          <a:p>
            <a:pPr indent="-457200">
              <a:buFont typeface="Wingdings" pitchFamily="2" charset="2"/>
              <a:buChar char="q"/>
            </a:pPr>
            <a:r>
              <a:rPr lang="en-US" sz="2800" dirty="0"/>
              <a:t>common example of an algorithm is a recipe</a:t>
            </a:r>
            <a:endParaRPr lang="en-US" sz="2800" dirty="0">
              <a:solidFill>
                <a:schemeClr val="bg1"/>
              </a:solidFill>
              <a:latin typeface="Arial"/>
              <a:cs typeface="Arial"/>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2663137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 name="Rectangle 1"/>
          <p:cNvSpPr/>
          <p:nvPr/>
        </p:nvSpPr>
        <p:spPr>
          <a:xfrm>
            <a:off x="3275856" y="1203597"/>
            <a:ext cx="4572000" cy="1744067"/>
          </a:xfrm>
          <a:prstGeom prst="rect">
            <a:avLst/>
          </a:prstGeom>
        </p:spPr>
        <p:txBody>
          <a:bodyPr>
            <a:spAutoFit/>
          </a:bodyPr>
          <a:lstStyle/>
          <a:p>
            <a:endParaRPr lang="en-US" sz="3200" dirty="0">
              <a:latin typeface="Arial Rounded MT Bold" pitchFamily="34" charset="0"/>
              <a:cs typeface="Times New Roman"/>
            </a:endParaRPr>
          </a:p>
          <a:p>
            <a:pPr marL="127635">
              <a:spcBef>
                <a:spcPts val="5200"/>
              </a:spcBef>
            </a:pPr>
            <a:r>
              <a:rPr lang="en-US" sz="3200" spc="40" dirty="0">
                <a:solidFill>
                  <a:srgbClr val="FFFFFF"/>
                </a:solidFill>
                <a:latin typeface="Arial Rounded MT Bold" pitchFamily="34" charset="0"/>
              </a:rPr>
              <a:t>algorithms</a:t>
            </a:r>
            <a:endParaRPr lang="en-US" sz="3200" dirty="0">
              <a:latin typeface="Arial Rounded MT Bold" pitchFamily="34" charset="0"/>
            </a:endParaRPr>
          </a:p>
        </p:txBody>
      </p:sp>
      <p:pic>
        <p:nvPicPr>
          <p:cNvPr id="307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71490" r="37094"/>
          <a:stretch/>
        </p:blipFill>
        <p:spPr bwMode="auto">
          <a:xfrm>
            <a:off x="2267744" y="1491630"/>
            <a:ext cx="4884834" cy="223224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32556517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 name="Rectangle 1"/>
          <p:cNvSpPr/>
          <p:nvPr/>
        </p:nvSpPr>
        <p:spPr>
          <a:xfrm>
            <a:off x="3275856" y="1203597"/>
            <a:ext cx="4572000" cy="1744067"/>
          </a:xfrm>
          <a:prstGeom prst="rect">
            <a:avLst/>
          </a:prstGeom>
        </p:spPr>
        <p:txBody>
          <a:bodyPr>
            <a:spAutoFit/>
          </a:bodyPr>
          <a:lstStyle/>
          <a:p>
            <a:endParaRPr lang="en-US" sz="3200" dirty="0">
              <a:latin typeface="Arial Rounded MT Bold" pitchFamily="34" charset="0"/>
              <a:cs typeface="Times New Roman"/>
            </a:endParaRPr>
          </a:p>
          <a:p>
            <a:pPr marL="127635">
              <a:spcBef>
                <a:spcPts val="5200"/>
              </a:spcBef>
            </a:pPr>
            <a:r>
              <a:rPr lang="en-US" sz="3200" spc="40" dirty="0">
                <a:solidFill>
                  <a:srgbClr val="FFFFFF"/>
                </a:solidFill>
                <a:latin typeface="Arial Rounded MT Bold" pitchFamily="34" charset="0"/>
              </a:rPr>
              <a:t>algorithms</a:t>
            </a:r>
            <a:endParaRPr lang="en-US" sz="3200" dirty="0">
              <a:latin typeface="Arial Rounded MT Bold" pitchFamily="34"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51720" y="1131588"/>
            <a:ext cx="5579988" cy="326689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33365196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The Abacus</a:t>
            </a:r>
            <a:endParaRPr dirty="0"/>
          </a:p>
        </p:txBody>
      </p:sp>
      <p:sp>
        <p:nvSpPr>
          <p:cNvPr id="2746" name="Google Shape;2746;p38"/>
          <p:cNvSpPr txBox="1">
            <a:spLocks noGrp="1"/>
          </p:cNvSpPr>
          <p:nvPr>
            <p:ph type="body" idx="1"/>
          </p:nvPr>
        </p:nvSpPr>
        <p:spPr>
          <a:xfrm>
            <a:off x="1115616" y="1851670"/>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The first efforts toward mechanical assistance aided in counting, not computation. An abacus is a mechanical device with beads sliding on rods, which is used as a counting device. It dates to at least the Roman Empire, and its ancestor, the counting board, was in use as far back as 500 B.C. The abacus is considered a counting device because all the computation is still done by the person using the device. The abacus did show, however, that a machine could be used to store numbers.</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4865202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The Abacus</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94" y="-2101"/>
            <a:ext cx="9176694" cy="5143500"/>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9090112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INTRODUCTION TO COMPUTING</a:t>
            </a:r>
            <a:endParaRPr dirty="0"/>
          </a:p>
        </p:txBody>
      </p:sp>
      <p:sp>
        <p:nvSpPr>
          <p:cNvPr id="2746" name="Google Shape;2746;p38"/>
          <p:cNvSpPr txBox="1">
            <a:spLocks noGrp="1"/>
          </p:cNvSpPr>
          <p:nvPr>
            <p:ph type="body" idx="1"/>
          </p:nvPr>
        </p:nvSpPr>
        <p:spPr>
          <a:xfrm>
            <a:off x="1115616" y="1992725"/>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Computers have become a ubiquitous feature of modern life. It would be difficult to get through a day without some activity involving a computer, be it composing e-mail on a computer sitting on a desk, using a computer hidden inside a cell phone, or receiving a bill generated by a computer at the power company. Computer science allows all these activities to happen.</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50419" y="1914525"/>
            <a:ext cx="2429232" cy="1038701"/>
          </a:xfrm>
          <a:prstGeom prst="rect">
            <a:avLst/>
          </a:prstGeom>
        </p:spPr>
        <p:txBody>
          <a:bodyPr vert="horz" wrap="square" lIns="0" tIns="0" rIns="0" bIns="0" rtlCol="0">
            <a:spAutoFit/>
          </a:bodyPr>
          <a:lstStyle/>
          <a:p>
            <a:pPr marL="1429" algn="ctr"/>
            <a:r>
              <a:rPr sz="4300" spc="64" dirty="0"/>
              <a:t>decimal</a:t>
            </a:r>
            <a:endParaRPr sz="4300" dirty="0"/>
          </a:p>
          <a:p>
            <a:pPr algn="ctr">
              <a:spcBef>
                <a:spcPts val="776"/>
              </a:spcBef>
            </a:pPr>
            <a:r>
              <a:rPr sz="1800" dirty="0"/>
              <a:t>0, 1, 2, 3, 4, 5, 6, 7, 8,</a:t>
            </a:r>
            <a:r>
              <a:rPr sz="1800" spc="-56" dirty="0"/>
              <a:t> </a:t>
            </a:r>
            <a:r>
              <a:rPr sz="1800" spc="-3" dirty="0"/>
              <a:t>9</a:t>
            </a:r>
            <a:endParaRPr sz="1800" dirty="0"/>
          </a:p>
        </p:txBody>
      </p:sp>
      <p:sp>
        <p:nvSpPr>
          <p:cNvPr id="3" name="object 2"/>
          <p:cNvSpPr txBox="1">
            <a:spLocks/>
          </p:cNvSpPr>
          <p:nvPr/>
        </p:nvSpPr>
        <p:spPr>
          <a:xfrm>
            <a:off x="3436144" y="3006938"/>
            <a:ext cx="2429232" cy="215444"/>
          </a:xfrm>
          <a:prstGeom prst="rect">
            <a:avLst/>
          </a:prstGeom>
        </p:spPr>
        <p:txBody>
          <a:bodyPr vert="horz" wrap="square" lIns="0" tIns="0" rIns="0" bIns="0" rtlCol="0">
            <a:spAutoFit/>
          </a:bodyPr>
          <a:lstStyle>
            <a:lvl1pPr>
              <a:defRPr sz="7400" b="0" i="0">
                <a:solidFill>
                  <a:schemeClr val="bg1"/>
                </a:solidFill>
                <a:latin typeface="Arial"/>
                <a:ea typeface="+mj-ea"/>
                <a:cs typeface="Arial"/>
              </a:defRPr>
            </a:lvl1pPr>
          </a:lstStyle>
          <a:p>
            <a:pPr marL="1429" algn="ctr"/>
            <a:r>
              <a:rPr lang="en-US" sz="1400" spc="64" dirty="0"/>
              <a:t>Base 10</a:t>
            </a:r>
            <a:endParaRPr lang="en-US" sz="1400" dirty="0"/>
          </a:p>
        </p:txBody>
      </p:sp>
      <p:sp>
        <p:nvSpPr>
          <p:cNvPr id="5" name="object 2"/>
          <p:cNvSpPr txBox="1">
            <a:spLocks/>
          </p:cNvSpPr>
          <p:nvPr/>
        </p:nvSpPr>
        <p:spPr>
          <a:xfrm>
            <a:off x="2491442" y="1204666"/>
            <a:ext cx="4318635" cy="1626086"/>
          </a:xfrm>
          <a:prstGeom prst="rect">
            <a:avLst/>
          </a:prstGeom>
          <a:noFill/>
          <a:ln>
            <a:noFill/>
          </a:ln>
        </p:spPr>
        <p:txBody>
          <a:bodyPr spcFirstLastPara="1" vert="horz" wrap="square" lIns="0" tIns="0" rIns="0" bIns="0" rtlCol="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Nunito SemiBold"/>
              <a:buNone/>
              <a:defRPr sz="4200" b="0" i="0" u="none" strike="noStrike" cap="none">
                <a:solidFill>
                  <a:schemeClr val="bg1"/>
                </a:solidFill>
                <a:latin typeface="Arial"/>
                <a:ea typeface="Nunito SemiBold"/>
                <a:cs typeface="Arial"/>
                <a:sym typeface="Nunito SemiBo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marL="2540" algn="ctr"/>
            <a:r>
              <a:rPr lang="en-US" sz="6600" spc="114" dirty="0">
                <a:solidFill>
                  <a:schemeClr val="tx1"/>
                </a:solidFill>
              </a:rPr>
              <a:t>Decimal</a:t>
            </a:r>
            <a:endParaRPr lang="en-US" sz="6600" dirty="0">
              <a:solidFill>
                <a:schemeClr val="tx1"/>
              </a:solidFill>
            </a:endParaRPr>
          </a:p>
          <a:p>
            <a:pPr algn="ctr">
              <a:spcBef>
                <a:spcPts val="1380"/>
              </a:spcBef>
            </a:pPr>
            <a:r>
              <a:rPr lang="en-US" sz="2400" dirty="0">
                <a:solidFill>
                  <a:schemeClr val="tx1"/>
                </a:solidFill>
              </a:rPr>
              <a:t>0, 1, 2, 3, 4, 5, 6, 7, 8,</a:t>
            </a:r>
            <a:r>
              <a:rPr lang="en-US" sz="2400" spc="-100" dirty="0">
                <a:solidFill>
                  <a:schemeClr val="tx1"/>
                </a:solidFill>
              </a:rPr>
              <a:t> </a:t>
            </a:r>
            <a:r>
              <a:rPr lang="en-US" sz="2400" spc="-5" dirty="0">
                <a:solidFill>
                  <a:schemeClr val="tx1"/>
                </a:solidFill>
              </a:rPr>
              <a:t>9</a:t>
            </a:r>
            <a:endParaRPr lang="en-US" sz="2400" dirty="0">
              <a:solidFill>
                <a:schemeClr val="tx1"/>
              </a:solidFill>
            </a:endParaRPr>
          </a:p>
        </p:txBody>
      </p:sp>
      <p:sp>
        <p:nvSpPr>
          <p:cNvPr id="6" name="object 2"/>
          <p:cNvSpPr txBox="1">
            <a:spLocks/>
          </p:cNvSpPr>
          <p:nvPr/>
        </p:nvSpPr>
        <p:spPr>
          <a:xfrm>
            <a:off x="2643842" y="3146734"/>
            <a:ext cx="4318635" cy="276999"/>
          </a:xfrm>
          <a:prstGeom prst="rect">
            <a:avLst/>
          </a:prstGeom>
        </p:spPr>
        <p:txBody>
          <a:bodyPr vert="horz" wrap="square" lIns="0" tIns="0" rIns="0" bIns="0" rtlCol="0">
            <a:spAutoFit/>
          </a:bodyPr>
          <a:lstStyle>
            <a:lvl1pPr>
              <a:defRPr sz="7400" b="0" i="0">
                <a:solidFill>
                  <a:schemeClr val="bg1"/>
                </a:solidFill>
                <a:latin typeface="Arial"/>
                <a:ea typeface="+mj-ea"/>
                <a:cs typeface="Arial"/>
              </a:defRPr>
            </a:lvl1pPr>
          </a:lstStyle>
          <a:p>
            <a:pPr marL="2540" algn="ctr"/>
            <a:r>
              <a:rPr lang="en-US" sz="1800" spc="114" dirty="0">
                <a:solidFill>
                  <a:schemeClr val="tx1"/>
                </a:solidFill>
              </a:rPr>
              <a:t>Base 10</a:t>
            </a:r>
            <a:endParaRPr lang="en-US" sz="1800" dirty="0">
              <a:solidFill>
                <a:schemeClr val="tx1"/>
              </a:solidFil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26454104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50419" y="1914525"/>
            <a:ext cx="2429232" cy="1038701"/>
          </a:xfrm>
          <a:prstGeom prst="rect">
            <a:avLst/>
          </a:prstGeom>
        </p:spPr>
        <p:txBody>
          <a:bodyPr vert="horz" wrap="square" lIns="0" tIns="0" rIns="0" bIns="0" rtlCol="0">
            <a:spAutoFit/>
          </a:bodyPr>
          <a:lstStyle/>
          <a:p>
            <a:pPr marL="1429" algn="ctr"/>
            <a:r>
              <a:rPr sz="4300" spc="64" dirty="0"/>
              <a:t>decimal</a:t>
            </a:r>
            <a:endParaRPr sz="4300" dirty="0"/>
          </a:p>
          <a:p>
            <a:pPr algn="ctr">
              <a:spcBef>
                <a:spcPts val="776"/>
              </a:spcBef>
            </a:pPr>
            <a:r>
              <a:rPr sz="1800" dirty="0"/>
              <a:t>0, 1, 2, 3, 4, 5, 6, 7, 8,</a:t>
            </a:r>
            <a:r>
              <a:rPr sz="1800" spc="-56" dirty="0"/>
              <a:t> </a:t>
            </a:r>
            <a:r>
              <a:rPr sz="1800" spc="-3" dirty="0"/>
              <a:t>9</a:t>
            </a:r>
            <a:endParaRPr sz="1800" dirty="0"/>
          </a:p>
        </p:txBody>
      </p:sp>
      <p:sp>
        <p:nvSpPr>
          <p:cNvPr id="3" name="object 2"/>
          <p:cNvSpPr txBox="1">
            <a:spLocks/>
          </p:cNvSpPr>
          <p:nvPr/>
        </p:nvSpPr>
        <p:spPr>
          <a:xfrm>
            <a:off x="3436144" y="3006938"/>
            <a:ext cx="2429232" cy="215444"/>
          </a:xfrm>
          <a:prstGeom prst="rect">
            <a:avLst/>
          </a:prstGeom>
        </p:spPr>
        <p:txBody>
          <a:bodyPr vert="horz" wrap="square" lIns="0" tIns="0" rIns="0" bIns="0" rtlCol="0">
            <a:spAutoFit/>
          </a:bodyPr>
          <a:lstStyle>
            <a:lvl1pPr>
              <a:defRPr sz="7400" b="0" i="0">
                <a:solidFill>
                  <a:schemeClr val="bg1"/>
                </a:solidFill>
                <a:latin typeface="Arial"/>
                <a:ea typeface="+mj-ea"/>
                <a:cs typeface="Arial"/>
              </a:defRPr>
            </a:lvl1pPr>
          </a:lstStyle>
          <a:p>
            <a:pPr marL="1429" algn="ctr"/>
            <a:r>
              <a:rPr lang="en-US" sz="1400" spc="64" dirty="0"/>
              <a:t>Base 10</a:t>
            </a:r>
            <a:endParaRPr lang="en-US" sz="1400" dirty="0"/>
          </a:p>
        </p:txBody>
      </p:sp>
      <p:sp>
        <p:nvSpPr>
          <p:cNvPr id="5" name="object 2"/>
          <p:cNvSpPr txBox="1">
            <a:spLocks/>
          </p:cNvSpPr>
          <p:nvPr/>
        </p:nvSpPr>
        <p:spPr>
          <a:xfrm>
            <a:off x="2522901" y="1745054"/>
            <a:ext cx="4318635" cy="1477328"/>
          </a:xfrm>
          <a:prstGeom prst="rect">
            <a:avLst/>
          </a:prstGeom>
          <a:noFill/>
          <a:ln>
            <a:noFill/>
          </a:ln>
        </p:spPr>
        <p:txBody>
          <a:bodyPr spcFirstLastPara="1" vert="horz" wrap="square" lIns="0" tIns="0" rIns="0" bIns="0" rtlCol="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Nunito SemiBold"/>
              <a:buNone/>
              <a:defRPr sz="4200" b="0" i="0" u="none" strike="noStrike" cap="none">
                <a:solidFill>
                  <a:schemeClr val="bg1"/>
                </a:solidFill>
                <a:latin typeface="Arial"/>
                <a:ea typeface="Nunito SemiBold"/>
                <a:cs typeface="Arial"/>
                <a:sym typeface="Nunito SemiBo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marL="12700" algn="ctr"/>
            <a:r>
              <a:rPr lang="en-US" sz="9600" spc="-5" dirty="0">
                <a:solidFill>
                  <a:srgbClr val="FFFFFF"/>
                </a:solidFill>
              </a:rPr>
              <a:t>1 2 3</a:t>
            </a:r>
            <a:endParaRPr lang="en-US" sz="96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5923807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350419" y="1914525"/>
            <a:ext cx="2429232" cy="1038701"/>
          </a:xfrm>
          <a:prstGeom prst="rect">
            <a:avLst/>
          </a:prstGeom>
        </p:spPr>
        <p:txBody>
          <a:bodyPr vert="horz" wrap="square" lIns="0" tIns="0" rIns="0" bIns="0" rtlCol="0">
            <a:spAutoFit/>
          </a:bodyPr>
          <a:lstStyle/>
          <a:p>
            <a:pPr marL="1429" algn="ctr"/>
            <a:r>
              <a:rPr sz="4300" spc="64" dirty="0"/>
              <a:t>decimal</a:t>
            </a:r>
            <a:endParaRPr sz="4300" dirty="0"/>
          </a:p>
          <a:p>
            <a:pPr algn="ctr">
              <a:spcBef>
                <a:spcPts val="776"/>
              </a:spcBef>
            </a:pPr>
            <a:r>
              <a:rPr sz="1800" dirty="0"/>
              <a:t>0, 1, 2, 3, 4, 5, 6, 7, 8,</a:t>
            </a:r>
            <a:r>
              <a:rPr sz="1800" spc="-56" dirty="0"/>
              <a:t> </a:t>
            </a:r>
            <a:r>
              <a:rPr sz="1800" spc="-3" dirty="0"/>
              <a:t>9</a:t>
            </a:r>
            <a:endParaRPr sz="1800" dirty="0"/>
          </a:p>
        </p:txBody>
      </p:sp>
      <p:sp>
        <p:nvSpPr>
          <p:cNvPr id="3" name="object 2"/>
          <p:cNvSpPr txBox="1">
            <a:spLocks/>
          </p:cNvSpPr>
          <p:nvPr/>
        </p:nvSpPr>
        <p:spPr>
          <a:xfrm>
            <a:off x="3436144" y="3006938"/>
            <a:ext cx="2429232" cy="215444"/>
          </a:xfrm>
          <a:prstGeom prst="rect">
            <a:avLst/>
          </a:prstGeom>
        </p:spPr>
        <p:txBody>
          <a:bodyPr vert="horz" wrap="square" lIns="0" tIns="0" rIns="0" bIns="0" rtlCol="0">
            <a:spAutoFit/>
          </a:bodyPr>
          <a:lstStyle>
            <a:lvl1pPr>
              <a:defRPr sz="7400" b="0" i="0">
                <a:solidFill>
                  <a:schemeClr val="bg1"/>
                </a:solidFill>
                <a:latin typeface="Arial"/>
                <a:ea typeface="+mj-ea"/>
                <a:cs typeface="Arial"/>
              </a:defRPr>
            </a:lvl1pPr>
          </a:lstStyle>
          <a:p>
            <a:pPr marL="1429" algn="ctr"/>
            <a:r>
              <a:rPr lang="en-US" sz="1400" spc="64" dirty="0"/>
              <a:t>Base 10</a:t>
            </a:r>
            <a:endParaRPr lang="en-US" sz="1400" dirty="0"/>
          </a:p>
        </p:txBody>
      </p:sp>
      <p:sp>
        <p:nvSpPr>
          <p:cNvPr id="5" name="object 2"/>
          <p:cNvSpPr txBox="1">
            <a:spLocks/>
          </p:cNvSpPr>
          <p:nvPr/>
        </p:nvSpPr>
        <p:spPr>
          <a:xfrm>
            <a:off x="1158372" y="1746368"/>
            <a:ext cx="6984775" cy="2123658"/>
          </a:xfrm>
          <a:prstGeom prst="rect">
            <a:avLst/>
          </a:prstGeom>
          <a:noFill/>
          <a:ln>
            <a:noFill/>
          </a:ln>
        </p:spPr>
        <p:txBody>
          <a:bodyPr spcFirstLastPara="1" vert="horz" wrap="square" lIns="0" tIns="0" rIns="0" bIns="0" rtlCol="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Nunito SemiBold"/>
              <a:buNone/>
              <a:defRPr sz="4200" b="0" i="0" u="none" strike="noStrike" cap="none">
                <a:solidFill>
                  <a:schemeClr val="bg1"/>
                </a:solidFill>
                <a:latin typeface="Arial"/>
                <a:ea typeface="Nunito SemiBold"/>
                <a:cs typeface="Arial"/>
                <a:sym typeface="Nunito SemiBo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marL="12700" algn="ctr"/>
            <a:r>
              <a:rPr lang="en-US" sz="13800" spc="-5" dirty="0">
                <a:solidFill>
                  <a:srgbClr val="FFFFFF"/>
                </a:solidFill>
              </a:rPr>
              <a:t>1   2    3</a:t>
            </a:r>
            <a:endParaRPr lang="en-US" sz="13800" dirty="0"/>
          </a:p>
        </p:txBody>
      </p:sp>
      <p:sp>
        <p:nvSpPr>
          <p:cNvPr id="6" name="object 3"/>
          <p:cNvSpPr txBox="1"/>
          <p:nvPr/>
        </p:nvSpPr>
        <p:spPr>
          <a:xfrm>
            <a:off x="1331640" y="1149035"/>
            <a:ext cx="7128792" cy="448841"/>
          </a:xfrm>
          <a:prstGeom prst="rect">
            <a:avLst/>
          </a:prstGeom>
        </p:spPr>
        <p:txBody>
          <a:bodyPr vert="horz" wrap="square" lIns="0" tIns="0" rIns="0" bIns="0" rtlCol="0">
            <a:spAutoFit/>
          </a:bodyPr>
          <a:lstStyle/>
          <a:p>
            <a:pPr marL="12700" algn="l" rtl="0">
              <a:lnSpc>
                <a:spcPts val="3460"/>
              </a:lnSpc>
              <a:tabLst>
                <a:tab pos="3189605" algn="l"/>
                <a:tab pos="6240145" algn="l"/>
              </a:tabLst>
            </a:pPr>
            <a:r>
              <a:rPr sz="2400" spc="-5" dirty="0">
                <a:solidFill>
                  <a:srgbClr val="FFFFFF"/>
                </a:solidFill>
                <a:latin typeface="Arial"/>
                <a:cs typeface="Arial"/>
              </a:rPr>
              <a:t>100	10	1</a:t>
            </a:r>
            <a:endParaRPr sz="2400" dirty="0">
              <a:latin typeface="Arial"/>
              <a:cs typeface="Aria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3291402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2"/>
          <p:cNvSpPr txBox="1">
            <a:spLocks/>
          </p:cNvSpPr>
          <p:nvPr/>
        </p:nvSpPr>
        <p:spPr>
          <a:xfrm>
            <a:off x="3076104" y="2858671"/>
            <a:ext cx="2429232" cy="215444"/>
          </a:xfrm>
          <a:prstGeom prst="rect">
            <a:avLst/>
          </a:prstGeom>
        </p:spPr>
        <p:txBody>
          <a:bodyPr vert="horz" wrap="square" lIns="0" tIns="0" rIns="0" bIns="0" rtlCol="0">
            <a:spAutoFit/>
          </a:bodyPr>
          <a:lstStyle>
            <a:lvl1pPr>
              <a:defRPr sz="7400" b="0" i="0">
                <a:solidFill>
                  <a:schemeClr val="bg1"/>
                </a:solidFill>
                <a:latin typeface="Arial"/>
                <a:ea typeface="+mj-ea"/>
                <a:cs typeface="Arial"/>
              </a:defRPr>
            </a:lvl1pPr>
          </a:lstStyle>
          <a:p>
            <a:pPr marL="1429" algn="ctr"/>
            <a:r>
              <a:rPr lang="en-US" sz="1400" spc="64" dirty="0"/>
              <a:t>Base 10</a:t>
            </a:r>
            <a:endParaRPr lang="en-US" sz="1400" dirty="0"/>
          </a:p>
        </p:txBody>
      </p:sp>
      <p:sp>
        <p:nvSpPr>
          <p:cNvPr id="5" name="object 2"/>
          <p:cNvSpPr txBox="1">
            <a:spLocks/>
          </p:cNvSpPr>
          <p:nvPr/>
        </p:nvSpPr>
        <p:spPr>
          <a:xfrm>
            <a:off x="1043608" y="1597876"/>
            <a:ext cx="6984775" cy="2677656"/>
          </a:xfrm>
          <a:prstGeom prst="rect">
            <a:avLst/>
          </a:prstGeom>
          <a:noFill/>
          <a:ln>
            <a:noFill/>
          </a:ln>
        </p:spPr>
        <p:txBody>
          <a:bodyPr spcFirstLastPara="1" vert="horz" wrap="square" lIns="0" tIns="0" rIns="0" bIns="0" rtlCol="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Nunito SemiBold"/>
              <a:buNone/>
              <a:defRPr sz="4200" b="0" i="0" u="none" strike="noStrike" cap="none">
                <a:solidFill>
                  <a:schemeClr val="bg1"/>
                </a:solidFill>
                <a:latin typeface="Arial"/>
                <a:ea typeface="Nunito SemiBold"/>
                <a:cs typeface="Arial"/>
                <a:sym typeface="Nunito SemiBold"/>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marL="12700" algn="ctr"/>
            <a:r>
              <a:rPr lang="en-US" sz="13800" spc="-5" dirty="0">
                <a:solidFill>
                  <a:srgbClr val="FFFFFF"/>
                </a:solidFill>
              </a:rPr>
              <a:t>1   2    3</a:t>
            </a:r>
          </a:p>
          <a:p>
            <a:pPr marL="12700" algn="ctr"/>
            <a:r>
              <a:rPr lang="en-US" sz="3200" dirty="0">
                <a:solidFill>
                  <a:schemeClr val="tx1"/>
                </a:solidFill>
              </a:rPr>
              <a:t>1x100            +   2x10          +   3x1</a:t>
            </a:r>
          </a:p>
        </p:txBody>
      </p:sp>
      <p:sp>
        <p:nvSpPr>
          <p:cNvPr id="6" name="object 3"/>
          <p:cNvSpPr txBox="1"/>
          <p:nvPr/>
        </p:nvSpPr>
        <p:spPr>
          <a:xfrm>
            <a:off x="971600" y="1000768"/>
            <a:ext cx="7128792" cy="448841"/>
          </a:xfrm>
          <a:prstGeom prst="rect">
            <a:avLst/>
          </a:prstGeom>
        </p:spPr>
        <p:txBody>
          <a:bodyPr vert="horz" wrap="square" lIns="0" tIns="0" rIns="0" bIns="0" rtlCol="0">
            <a:spAutoFit/>
          </a:bodyPr>
          <a:lstStyle/>
          <a:p>
            <a:pPr marL="12700" algn="l" rtl="0">
              <a:lnSpc>
                <a:spcPts val="3460"/>
              </a:lnSpc>
              <a:tabLst>
                <a:tab pos="3189605" algn="l"/>
                <a:tab pos="6240145" algn="l"/>
              </a:tabLst>
            </a:pPr>
            <a:r>
              <a:rPr sz="2400" spc="-5" dirty="0">
                <a:solidFill>
                  <a:srgbClr val="FFFFFF"/>
                </a:solidFill>
                <a:latin typeface="Arial"/>
                <a:cs typeface="Arial"/>
              </a:rPr>
              <a:t>100	10	1</a:t>
            </a:r>
            <a:endParaRPr sz="2400" dirty="0">
              <a:latin typeface="Arial"/>
              <a:cs typeface="Arial"/>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32786569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Binary System</a:t>
            </a:r>
            <a:endParaRPr dirty="0"/>
          </a:p>
        </p:txBody>
      </p:sp>
      <p:sp>
        <p:nvSpPr>
          <p:cNvPr id="2746" name="Google Shape;2746;p38"/>
          <p:cNvSpPr txBox="1">
            <a:spLocks noGrp="1"/>
          </p:cNvSpPr>
          <p:nvPr>
            <p:ph type="body" idx="1"/>
          </p:nvPr>
        </p:nvSpPr>
        <p:spPr>
          <a:xfrm>
            <a:off x="1115616" y="1851670"/>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Computers are electronic machines. Essentially everything they do involves turning electrical switches off or on. It’s difficult at first to imagine that everything computers are capable of grows from this basic principle. To see how, you need to understand the concept of a binary system.</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941098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Binary System</a:t>
            </a:r>
            <a:endParaRPr dirty="0"/>
          </a:p>
        </p:txBody>
      </p:sp>
      <p:sp>
        <p:nvSpPr>
          <p:cNvPr id="2746" name="Google Shape;2746;p38"/>
          <p:cNvSpPr txBox="1">
            <a:spLocks noGrp="1"/>
          </p:cNvSpPr>
          <p:nvPr>
            <p:ph type="body" idx="1"/>
          </p:nvPr>
        </p:nvSpPr>
        <p:spPr>
          <a:xfrm>
            <a:off x="1115616" y="1851670"/>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Binary means having two states. In the computer’s case, the two states are off or on. The trick to understanding binary is seeing how a series of these “off” and “on” states can represent any data you can think of.</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2269764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bject 2"/>
          <p:cNvSpPr txBox="1"/>
          <p:nvPr/>
        </p:nvSpPr>
        <p:spPr>
          <a:xfrm>
            <a:off x="1403648" y="1131590"/>
            <a:ext cx="6648216" cy="2903744"/>
          </a:xfrm>
          <a:prstGeom prst="rect">
            <a:avLst/>
          </a:prstGeom>
        </p:spPr>
        <p:txBody>
          <a:bodyPr vert="horz" wrap="square" lIns="0" tIns="0" rIns="0" bIns="0" rtlCol="0">
            <a:spAutoFit/>
          </a:bodyPr>
          <a:lstStyle/>
          <a:p>
            <a:pPr marL="49530" algn="ctr" rtl="0">
              <a:lnSpc>
                <a:spcPct val="200000"/>
              </a:lnSpc>
              <a:tabLst>
                <a:tab pos="3100070" algn="l"/>
                <a:tab pos="6149975" algn="l"/>
              </a:tabLst>
            </a:pPr>
            <a:r>
              <a:rPr sz="2000" spc="-5" dirty="0">
                <a:solidFill>
                  <a:srgbClr val="FFFFFF"/>
                </a:solidFill>
                <a:latin typeface="Arial"/>
                <a:cs typeface="Arial"/>
              </a:rPr>
              <a:t>4	2	1</a:t>
            </a:r>
            <a:endParaRPr sz="2000" dirty="0">
              <a:latin typeface="Arial"/>
              <a:cs typeface="Arial"/>
            </a:endParaRPr>
          </a:p>
          <a:p>
            <a:pPr algn="ctr" rtl="0">
              <a:lnSpc>
                <a:spcPct val="200000"/>
              </a:lnSpc>
            </a:pPr>
            <a:r>
              <a:rPr sz="8800" spc="-5" dirty="0">
                <a:solidFill>
                  <a:srgbClr val="FFFFFF"/>
                </a:solidFill>
                <a:latin typeface="Arial"/>
                <a:cs typeface="Arial"/>
              </a:rPr>
              <a:t>1 </a:t>
            </a:r>
            <a:r>
              <a:rPr lang="ar-EG" sz="8800" spc="-5" dirty="0">
                <a:solidFill>
                  <a:srgbClr val="FFFFFF"/>
                </a:solidFill>
                <a:latin typeface="Arial"/>
                <a:cs typeface="Arial"/>
              </a:rPr>
              <a:t>      </a:t>
            </a:r>
            <a:r>
              <a:rPr sz="8800" spc="-5" dirty="0">
                <a:solidFill>
                  <a:srgbClr val="FFFFFF"/>
                </a:solidFill>
                <a:latin typeface="Arial"/>
                <a:cs typeface="Arial"/>
              </a:rPr>
              <a:t>1</a:t>
            </a:r>
            <a:r>
              <a:rPr lang="ar-EG" sz="8800" spc="-5" dirty="0">
                <a:solidFill>
                  <a:srgbClr val="FFFFFF"/>
                </a:solidFill>
                <a:latin typeface="Arial"/>
                <a:cs typeface="Arial"/>
              </a:rPr>
              <a:t>      </a:t>
            </a:r>
            <a:r>
              <a:rPr sz="8800" spc="-95" dirty="0">
                <a:solidFill>
                  <a:srgbClr val="FFFFFF"/>
                </a:solidFill>
                <a:latin typeface="Arial"/>
                <a:cs typeface="Arial"/>
              </a:rPr>
              <a:t> </a:t>
            </a:r>
            <a:r>
              <a:rPr sz="8800" spc="-5" dirty="0">
                <a:solidFill>
                  <a:srgbClr val="FFFFFF"/>
                </a:solidFill>
                <a:latin typeface="Arial"/>
                <a:cs typeface="Arial"/>
              </a:rPr>
              <a:t>1</a:t>
            </a:r>
            <a:endParaRPr sz="8800" dirty="0">
              <a:latin typeface="Arial"/>
              <a:cs typeface="Arial"/>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22238593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2"/>
          <p:cNvSpPr txBox="1"/>
          <p:nvPr/>
        </p:nvSpPr>
        <p:spPr>
          <a:xfrm>
            <a:off x="3567524" y="411510"/>
            <a:ext cx="3092708" cy="430887"/>
          </a:xfrm>
          <a:prstGeom prst="rect">
            <a:avLst/>
          </a:prstGeom>
        </p:spPr>
        <p:txBody>
          <a:bodyPr vert="horz" wrap="square" lIns="0" tIns="0" rIns="0" bIns="0" rtlCol="0">
            <a:spAutoFit/>
          </a:bodyPr>
          <a:lstStyle/>
          <a:p>
            <a:pPr marL="12700">
              <a:lnSpc>
                <a:spcPct val="100000"/>
              </a:lnSpc>
            </a:pPr>
            <a:r>
              <a:rPr lang="en-US" sz="2800" spc="-5" dirty="0">
                <a:solidFill>
                  <a:srgbClr val="FFFFFF"/>
                </a:solidFill>
                <a:latin typeface="Arial Rounded MT Bold" pitchFamily="34" charset="0"/>
              </a:rPr>
              <a:t>Registers</a:t>
            </a:r>
            <a:endParaRPr sz="2800" dirty="0">
              <a:latin typeface="Arial Rounded MT Bold" pitchFamily="34" charset="0"/>
            </a:endParaRPr>
          </a:p>
        </p:txBody>
      </p:sp>
      <p:sp>
        <p:nvSpPr>
          <p:cNvPr id="6" name="object 2"/>
          <p:cNvSpPr txBox="1"/>
          <p:nvPr/>
        </p:nvSpPr>
        <p:spPr>
          <a:xfrm>
            <a:off x="4426694" y="3651870"/>
            <a:ext cx="526499" cy="215444"/>
          </a:xfrm>
          <a:prstGeom prst="rect">
            <a:avLst/>
          </a:prstGeom>
        </p:spPr>
        <p:txBody>
          <a:bodyPr vert="horz" wrap="square" lIns="0" tIns="0" rIns="0" bIns="0" rtlCol="0">
            <a:spAutoFit/>
          </a:bodyPr>
          <a:lstStyle/>
          <a:p>
            <a:pPr marL="12700">
              <a:lnSpc>
                <a:spcPct val="100000"/>
              </a:lnSpc>
            </a:pPr>
            <a:r>
              <a:rPr lang="en-US" spc="-5" dirty="0">
                <a:solidFill>
                  <a:srgbClr val="FFFFFF"/>
                </a:solidFill>
                <a:latin typeface="Arial"/>
                <a:cs typeface="Arial"/>
              </a:rPr>
              <a:t>“Byte”</a:t>
            </a:r>
            <a:endParaRPr dirty="0">
              <a:latin typeface="Arial"/>
              <a:cs typeface="Arial"/>
            </a:endParaRPr>
          </a:p>
        </p:txBody>
      </p:sp>
      <p:graphicFrame>
        <p:nvGraphicFramePr>
          <p:cNvPr id="7" name="Table 6"/>
          <p:cNvGraphicFramePr>
            <a:graphicFrameLocks noGrp="1"/>
          </p:cNvGraphicFramePr>
          <p:nvPr>
            <p:extLst>
              <p:ext uri="{D42A27DB-BD31-4B8C-83A1-F6EECF244321}">
                <p14:modId xmlns:p14="http://schemas.microsoft.com/office/powerpoint/2010/main" val="3538339451"/>
              </p:ext>
            </p:extLst>
          </p:nvPr>
        </p:nvGraphicFramePr>
        <p:xfrm>
          <a:off x="1763688" y="1275606"/>
          <a:ext cx="5652760" cy="1982059"/>
        </p:xfrm>
        <a:graphic>
          <a:graphicData uri="http://schemas.openxmlformats.org/drawingml/2006/table">
            <a:tbl>
              <a:tblPr rtl="1" firstRow="1" bandRow="1">
                <a:tableStyleId>{5C22544A-7EE6-4342-B048-85BDC9FD1C3A}</a:tableStyleId>
              </a:tblPr>
              <a:tblGrid>
                <a:gridCol w="706595">
                  <a:extLst>
                    <a:ext uri="{9D8B030D-6E8A-4147-A177-3AD203B41FA5}">
                      <a16:colId xmlns:a16="http://schemas.microsoft.com/office/drawing/2014/main" val="20000"/>
                    </a:ext>
                  </a:extLst>
                </a:gridCol>
                <a:gridCol w="706595">
                  <a:extLst>
                    <a:ext uri="{9D8B030D-6E8A-4147-A177-3AD203B41FA5}">
                      <a16:colId xmlns:a16="http://schemas.microsoft.com/office/drawing/2014/main" val="20001"/>
                    </a:ext>
                  </a:extLst>
                </a:gridCol>
                <a:gridCol w="706595">
                  <a:extLst>
                    <a:ext uri="{9D8B030D-6E8A-4147-A177-3AD203B41FA5}">
                      <a16:colId xmlns:a16="http://schemas.microsoft.com/office/drawing/2014/main" val="20002"/>
                    </a:ext>
                  </a:extLst>
                </a:gridCol>
                <a:gridCol w="706595">
                  <a:extLst>
                    <a:ext uri="{9D8B030D-6E8A-4147-A177-3AD203B41FA5}">
                      <a16:colId xmlns:a16="http://schemas.microsoft.com/office/drawing/2014/main" val="20003"/>
                    </a:ext>
                  </a:extLst>
                </a:gridCol>
                <a:gridCol w="706595">
                  <a:extLst>
                    <a:ext uri="{9D8B030D-6E8A-4147-A177-3AD203B41FA5}">
                      <a16:colId xmlns:a16="http://schemas.microsoft.com/office/drawing/2014/main" val="20004"/>
                    </a:ext>
                  </a:extLst>
                </a:gridCol>
                <a:gridCol w="706595">
                  <a:extLst>
                    <a:ext uri="{9D8B030D-6E8A-4147-A177-3AD203B41FA5}">
                      <a16:colId xmlns:a16="http://schemas.microsoft.com/office/drawing/2014/main" val="20005"/>
                    </a:ext>
                  </a:extLst>
                </a:gridCol>
                <a:gridCol w="706595">
                  <a:extLst>
                    <a:ext uri="{9D8B030D-6E8A-4147-A177-3AD203B41FA5}">
                      <a16:colId xmlns:a16="http://schemas.microsoft.com/office/drawing/2014/main" val="20006"/>
                    </a:ext>
                  </a:extLst>
                </a:gridCol>
                <a:gridCol w="706595">
                  <a:extLst>
                    <a:ext uri="{9D8B030D-6E8A-4147-A177-3AD203B41FA5}">
                      <a16:colId xmlns:a16="http://schemas.microsoft.com/office/drawing/2014/main" val="20007"/>
                    </a:ext>
                  </a:extLst>
                </a:gridCol>
              </a:tblGrid>
              <a:tr h="1357219">
                <a:tc>
                  <a:txBody>
                    <a:bodyPr/>
                    <a:lstStyle/>
                    <a:p>
                      <a:pPr rtl="1"/>
                      <a:r>
                        <a:rPr lang="en-US" sz="2400" dirty="0"/>
                        <a:t>1</a:t>
                      </a:r>
                      <a:endParaRPr lang="ar-EG" sz="2400" dirty="0"/>
                    </a:p>
                  </a:txBody>
                  <a:tcPr>
                    <a:solidFill>
                      <a:schemeClr val="tx1"/>
                    </a:solidFill>
                  </a:tcPr>
                </a:tc>
                <a:tc>
                  <a:txBody>
                    <a:bodyPr/>
                    <a:lstStyle/>
                    <a:p>
                      <a:pPr rtl="1"/>
                      <a:r>
                        <a:rPr lang="en-US" sz="2400" dirty="0"/>
                        <a:t>2</a:t>
                      </a:r>
                      <a:endParaRPr lang="ar-EG" sz="2400" dirty="0"/>
                    </a:p>
                  </a:txBody>
                  <a:tcPr>
                    <a:solidFill>
                      <a:schemeClr val="tx1"/>
                    </a:solidFill>
                  </a:tcPr>
                </a:tc>
                <a:tc>
                  <a:txBody>
                    <a:bodyPr/>
                    <a:lstStyle/>
                    <a:p>
                      <a:pPr rtl="1"/>
                      <a:r>
                        <a:rPr lang="en-US" sz="2400" dirty="0"/>
                        <a:t>4</a:t>
                      </a:r>
                      <a:endParaRPr lang="ar-EG" sz="2400" dirty="0"/>
                    </a:p>
                  </a:txBody>
                  <a:tcPr>
                    <a:solidFill>
                      <a:schemeClr val="tx1"/>
                    </a:solidFill>
                  </a:tcPr>
                </a:tc>
                <a:tc>
                  <a:txBody>
                    <a:bodyPr/>
                    <a:lstStyle/>
                    <a:p>
                      <a:pPr rtl="1"/>
                      <a:r>
                        <a:rPr lang="en-US" sz="2400" dirty="0"/>
                        <a:t>8</a:t>
                      </a:r>
                      <a:endParaRPr lang="ar-EG" sz="2400" dirty="0"/>
                    </a:p>
                  </a:txBody>
                  <a:tcPr>
                    <a:solidFill>
                      <a:schemeClr val="tx1"/>
                    </a:solidFill>
                  </a:tcPr>
                </a:tc>
                <a:tc>
                  <a:txBody>
                    <a:bodyPr/>
                    <a:lstStyle/>
                    <a:p>
                      <a:pPr rtl="1"/>
                      <a:r>
                        <a:rPr lang="en-US" sz="2400" dirty="0"/>
                        <a:t>16</a:t>
                      </a:r>
                      <a:endParaRPr lang="ar-EG" sz="2400" dirty="0"/>
                    </a:p>
                  </a:txBody>
                  <a:tcPr>
                    <a:solidFill>
                      <a:schemeClr val="tx1"/>
                    </a:solidFill>
                  </a:tcPr>
                </a:tc>
                <a:tc>
                  <a:txBody>
                    <a:bodyPr/>
                    <a:lstStyle/>
                    <a:p>
                      <a:pPr rtl="1"/>
                      <a:r>
                        <a:rPr lang="en-US" sz="2400" dirty="0"/>
                        <a:t>32</a:t>
                      </a:r>
                      <a:endParaRPr lang="ar-EG" sz="2400" dirty="0"/>
                    </a:p>
                  </a:txBody>
                  <a:tcPr>
                    <a:solidFill>
                      <a:schemeClr val="tx1"/>
                    </a:solidFill>
                  </a:tcPr>
                </a:tc>
                <a:tc>
                  <a:txBody>
                    <a:bodyPr/>
                    <a:lstStyle/>
                    <a:p>
                      <a:pPr rtl="1"/>
                      <a:r>
                        <a:rPr lang="en-US" sz="2400" dirty="0"/>
                        <a:t>64</a:t>
                      </a:r>
                      <a:endParaRPr lang="ar-EG" sz="2400" dirty="0"/>
                    </a:p>
                  </a:txBody>
                  <a:tcPr>
                    <a:solidFill>
                      <a:schemeClr val="tx1"/>
                    </a:solidFill>
                  </a:tcPr>
                </a:tc>
                <a:tc>
                  <a:txBody>
                    <a:bodyPr/>
                    <a:lstStyle/>
                    <a:p>
                      <a:pPr rtl="1"/>
                      <a:r>
                        <a:rPr lang="en-US" sz="2400" dirty="0"/>
                        <a:t>128</a:t>
                      </a:r>
                      <a:endParaRPr lang="ar-EG" sz="2400" dirty="0"/>
                    </a:p>
                  </a:txBody>
                  <a:tcPr>
                    <a:solidFill>
                      <a:schemeClr val="tx1"/>
                    </a:solidFill>
                  </a:tcPr>
                </a:tc>
                <a:extLst>
                  <a:ext uri="{0D108BD9-81ED-4DB2-BD59-A6C34878D82A}">
                    <a16:rowId xmlns:a16="http://schemas.microsoft.com/office/drawing/2014/main" val="10000"/>
                  </a:ext>
                </a:extLst>
              </a:tr>
              <a:tr h="370973">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400" dirty="0">
                          <a:solidFill>
                            <a:schemeClr val="bg1"/>
                          </a:solidFill>
                        </a:rPr>
                        <a:t>1</a:t>
                      </a:r>
                      <a:endParaRPr lang="ar-EG" sz="2400" dirty="0">
                        <a:solidFill>
                          <a:schemeClr val="bg1"/>
                        </a:solidFill>
                      </a:endParaRPr>
                    </a:p>
                  </a:txBody>
                  <a:tcPr>
                    <a:solidFill>
                      <a:schemeClr val="tx1"/>
                    </a:solid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400" dirty="0">
                          <a:solidFill>
                            <a:schemeClr val="bg1"/>
                          </a:solidFill>
                        </a:rPr>
                        <a:t>0</a:t>
                      </a:r>
                      <a:endParaRPr lang="ar-EG" sz="2400" dirty="0">
                        <a:solidFill>
                          <a:schemeClr val="bg1"/>
                        </a:solidFill>
                      </a:endParaRPr>
                    </a:p>
                    <a:p>
                      <a:pPr rtl="1"/>
                      <a:endParaRPr lang="ar-EG" sz="1100" dirty="0"/>
                    </a:p>
                  </a:txBody>
                  <a:tcPr>
                    <a:solidFill>
                      <a:schemeClr val="tx1"/>
                    </a:solid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400" dirty="0">
                          <a:solidFill>
                            <a:schemeClr val="bg1"/>
                          </a:solidFill>
                        </a:rPr>
                        <a:t>1</a:t>
                      </a:r>
                      <a:endParaRPr lang="ar-EG" sz="2400" dirty="0">
                        <a:solidFill>
                          <a:schemeClr val="bg1"/>
                        </a:solidFill>
                      </a:endParaRPr>
                    </a:p>
                  </a:txBody>
                  <a:tcPr>
                    <a:solidFill>
                      <a:schemeClr val="tx1"/>
                    </a:solid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400" dirty="0">
                          <a:solidFill>
                            <a:schemeClr val="bg1"/>
                          </a:solidFill>
                        </a:rPr>
                        <a:t>0</a:t>
                      </a:r>
                      <a:endParaRPr lang="ar-EG" sz="2400" dirty="0">
                        <a:solidFill>
                          <a:schemeClr val="bg1"/>
                        </a:solidFill>
                      </a:endParaRPr>
                    </a:p>
                    <a:p>
                      <a:pPr rtl="1"/>
                      <a:endParaRPr lang="ar-EG" sz="1100" dirty="0"/>
                    </a:p>
                  </a:txBody>
                  <a:tcPr>
                    <a:solidFill>
                      <a:schemeClr val="tx1"/>
                    </a:solid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400" dirty="0">
                          <a:solidFill>
                            <a:schemeClr val="bg1"/>
                          </a:solidFill>
                        </a:rPr>
                        <a:t>1</a:t>
                      </a:r>
                      <a:endParaRPr lang="ar-EG" sz="2400" dirty="0">
                        <a:solidFill>
                          <a:schemeClr val="bg1"/>
                        </a:solidFill>
                      </a:endParaRPr>
                    </a:p>
                    <a:p>
                      <a:pPr rtl="1"/>
                      <a:endParaRPr lang="ar-EG" sz="1100" dirty="0"/>
                    </a:p>
                  </a:txBody>
                  <a:tcPr>
                    <a:solidFill>
                      <a:schemeClr val="tx1"/>
                    </a:solid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400" dirty="0">
                          <a:solidFill>
                            <a:schemeClr val="bg1"/>
                          </a:solidFill>
                        </a:rPr>
                        <a:t>0</a:t>
                      </a:r>
                      <a:endParaRPr lang="ar-EG" sz="2400" dirty="0">
                        <a:solidFill>
                          <a:schemeClr val="bg1"/>
                        </a:solidFill>
                      </a:endParaRPr>
                    </a:p>
                    <a:p>
                      <a:pPr rtl="1"/>
                      <a:endParaRPr lang="ar-EG" sz="1100" dirty="0"/>
                    </a:p>
                  </a:txBody>
                  <a:tcPr>
                    <a:solidFill>
                      <a:schemeClr val="tx1"/>
                    </a:solid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400" dirty="0">
                          <a:solidFill>
                            <a:schemeClr val="bg1"/>
                          </a:solidFill>
                        </a:rPr>
                        <a:t>1</a:t>
                      </a:r>
                      <a:endParaRPr lang="ar-EG" sz="2400" dirty="0">
                        <a:solidFill>
                          <a:schemeClr val="bg1"/>
                        </a:solidFill>
                      </a:endParaRPr>
                    </a:p>
                    <a:p>
                      <a:pPr rtl="1"/>
                      <a:endParaRPr lang="ar-EG" sz="1100" dirty="0"/>
                    </a:p>
                  </a:txBody>
                  <a:tcPr>
                    <a:solidFill>
                      <a:schemeClr val="tx1"/>
                    </a:solidFill>
                  </a:tcPr>
                </a:tc>
                <a:tc>
                  <a:txBody>
                    <a:bodyPr/>
                    <a:lstStyle/>
                    <a:p>
                      <a:pPr marL="0" marR="0" indent="0" algn="ctr" defTabSz="914400" rtl="1" eaLnBrk="1" fontAlgn="auto" latinLnBrk="0" hangingPunct="1">
                        <a:lnSpc>
                          <a:spcPct val="100000"/>
                        </a:lnSpc>
                        <a:spcBef>
                          <a:spcPts val="0"/>
                        </a:spcBef>
                        <a:spcAft>
                          <a:spcPts val="0"/>
                        </a:spcAft>
                        <a:buClrTx/>
                        <a:buSzTx/>
                        <a:buFontTx/>
                        <a:buNone/>
                        <a:tabLst/>
                        <a:defRPr/>
                      </a:pPr>
                      <a:r>
                        <a:rPr lang="en-US" sz="2400" dirty="0">
                          <a:solidFill>
                            <a:schemeClr val="bg1"/>
                          </a:solidFill>
                        </a:rPr>
                        <a:t>0</a:t>
                      </a:r>
                      <a:endParaRPr lang="ar-EG" sz="2400" dirty="0">
                        <a:solidFill>
                          <a:schemeClr val="bg1"/>
                        </a:solidFill>
                      </a:endParaRPr>
                    </a:p>
                    <a:p>
                      <a:pPr rtl="1"/>
                      <a:endParaRPr lang="ar-EG" sz="1100" dirty="0"/>
                    </a:p>
                  </a:txBody>
                  <a:tcPr>
                    <a:solidFill>
                      <a:schemeClr val="tx1"/>
                    </a:solidFill>
                  </a:tcPr>
                </a:tc>
                <a:extLst>
                  <a:ext uri="{0D108BD9-81ED-4DB2-BD59-A6C34878D82A}">
                    <a16:rowId xmlns:a16="http://schemas.microsoft.com/office/drawing/2014/main" val="10001"/>
                  </a:ext>
                </a:extLst>
              </a:tr>
            </a:tbl>
          </a:graphicData>
        </a:graphic>
      </p:graphicFrame>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7126790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Bytes and bit </a:t>
            </a:r>
            <a:endParaRPr dirty="0"/>
          </a:p>
        </p:txBody>
      </p:sp>
      <p:sp>
        <p:nvSpPr>
          <p:cNvPr id="2746" name="Google Shape;2746;p38"/>
          <p:cNvSpPr txBox="1">
            <a:spLocks noGrp="1"/>
          </p:cNvSpPr>
          <p:nvPr>
            <p:ph type="body" idx="1"/>
          </p:nvPr>
        </p:nvSpPr>
        <p:spPr>
          <a:xfrm>
            <a:off x="1115616" y="1851670"/>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bits and bytes are both units of data, but what is the actual difference between them? </a:t>
            </a:r>
            <a:r>
              <a:rPr lang="en-US" b="1" dirty="0"/>
              <a:t>One byte is equivalent to eight bits</a:t>
            </a:r>
            <a:r>
              <a:rPr lang="en-US" dirty="0"/>
              <a:t>. A bit is considered to be the smallest unit of data</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23919069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sz="2400" dirty="0"/>
              <a:t>Binary-to-Decimal Conversion</a:t>
            </a:r>
            <a:endParaRPr sz="2400" dirty="0"/>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19672" y="1618331"/>
            <a:ext cx="6633369" cy="29700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826111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INTRODUCTION TO COMPUTING</a:t>
            </a:r>
            <a:endParaRPr dirty="0"/>
          </a:p>
        </p:txBody>
      </p:sp>
      <p:sp>
        <p:nvSpPr>
          <p:cNvPr id="2746" name="Google Shape;2746;p38"/>
          <p:cNvSpPr txBox="1">
            <a:spLocks noGrp="1"/>
          </p:cNvSpPr>
          <p:nvPr>
            <p:ph type="body" idx="1"/>
          </p:nvPr>
        </p:nvSpPr>
        <p:spPr>
          <a:xfrm>
            <a:off x="1115616" y="1992725"/>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A computer is an electronic device for performing logical and mathematical operations based on its programs. The term includes not only the obvious electronic devices that have a screen, keyboard, printer, and so on, but also computers that are embedded into devices like those at supermarket checkout counters or in DVD players. What makes computers interesting and powerful is that they can be given arbitrary sets of instructions to perform. </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30724566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sz="2400" dirty="0"/>
              <a:t>Decimal-to-Binary Conversion (positional number)</a:t>
            </a:r>
            <a:endParaRPr sz="24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1635646"/>
            <a:ext cx="5152058" cy="31514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180835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74"/>
        <p:cNvGrpSpPr/>
        <p:nvPr/>
      </p:nvGrpSpPr>
      <p:grpSpPr>
        <a:xfrm>
          <a:off x="0" y="0"/>
          <a:ext cx="0" cy="0"/>
          <a:chOff x="0" y="0"/>
          <a:chExt cx="0" cy="0"/>
        </a:xfrm>
      </p:grpSpPr>
      <p:sp>
        <p:nvSpPr>
          <p:cNvPr id="2778" name="Google Shape;2778;p40"/>
          <p:cNvSpPr txBox="1">
            <a:spLocks noGrp="1"/>
          </p:cNvSpPr>
          <p:nvPr>
            <p:ph type="title"/>
          </p:nvPr>
        </p:nvSpPr>
        <p:spPr>
          <a:xfrm>
            <a:off x="497850" y="899500"/>
            <a:ext cx="8148300" cy="620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Example of different kinds of computers</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92" y="2235498"/>
            <a:ext cx="2790825" cy="16383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44208" y="2066417"/>
            <a:ext cx="1976462" cy="197646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27984" y="2250356"/>
            <a:ext cx="1363799" cy="160858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But what is computer science? </a:t>
            </a:r>
            <a:endParaRPr dirty="0"/>
          </a:p>
        </p:txBody>
      </p:sp>
      <p:sp>
        <p:nvSpPr>
          <p:cNvPr id="2746" name="Google Shape;2746;p38"/>
          <p:cNvSpPr txBox="1">
            <a:spLocks noGrp="1"/>
          </p:cNvSpPr>
          <p:nvPr>
            <p:ph type="body" idx="1"/>
          </p:nvPr>
        </p:nvSpPr>
        <p:spPr>
          <a:xfrm>
            <a:off x="1115616" y="1992725"/>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It sounds simple enough—computer science is a branch of science that studies computers. But not everyone who works with computers is a computer scientist. The use and development of computers comprises a number of overlapping disciplines. </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867875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What is a program? </a:t>
            </a:r>
            <a:endParaRPr dirty="0"/>
          </a:p>
        </p:txBody>
      </p:sp>
      <p:sp>
        <p:nvSpPr>
          <p:cNvPr id="2746" name="Google Shape;2746;p38"/>
          <p:cNvSpPr txBox="1">
            <a:spLocks noGrp="1"/>
          </p:cNvSpPr>
          <p:nvPr>
            <p:ph type="body" idx="1"/>
          </p:nvPr>
        </p:nvSpPr>
        <p:spPr>
          <a:xfrm>
            <a:off x="1115616" y="1992725"/>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A program is a series of steps to accomplish a given task. In general usage, a program might refer to everyday instructions, written in English, such as instructions to change a tire or register for a college class. In computer science, however, the term “program” refers to a series of steps given to a computer.</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21309216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What is a program? </a:t>
            </a:r>
            <a:endParaRPr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8583" y="1779662"/>
            <a:ext cx="5544616" cy="2289277"/>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1623852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What is a program? </a:t>
            </a:r>
            <a:endParaRPr dirty="0"/>
          </a:p>
        </p:txBody>
      </p:sp>
      <p:sp>
        <p:nvSpPr>
          <p:cNvPr id="2746" name="Google Shape;2746;p38"/>
          <p:cNvSpPr txBox="1">
            <a:spLocks noGrp="1"/>
          </p:cNvSpPr>
          <p:nvPr>
            <p:ph type="body" idx="1"/>
          </p:nvPr>
        </p:nvSpPr>
        <p:spPr>
          <a:xfrm>
            <a:off x="1115616" y="1992725"/>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A program is a series of steps to accomplish a given task. In general usage, a program might refer to everyday instructions, written in English, such as instructions to change a tire or register for a college class. In computer science, however, the term “program” refers to a series of steps given to a computer.</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252068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44"/>
        <p:cNvGrpSpPr/>
        <p:nvPr/>
      </p:nvGrpSpPr>
      <p:grpSpPr>
        <a:xfrm>
          <a:off x="0" y="0"/>
          <a:ext cx="0" cy="0"/>
          <a:chOff x="0" y="0"/>
          <a:chExt cx="0" cy="0"/>
        </a:xfrm>
      </p:grpSpPr>
      <p:sp>
        <p:nvSpPr>
          <p:cNvPr id="2745" name="Google Shape;2745;p38"/>
          <p:cNvSpPr txBox="1">
            <a:spLocks noGrp="1"/>
          </p:cNvSpPr>
          <p:nvPr>
            <p:ph type="title"/>
          </p:nvPr>
        </p:nvSpPr>
        <p:spPr>
          <a:xfrm>
            <a:off x="497600" y="899500"/>
            <a:ext cx="8148300" cy="620700"/>
          </a:xfrm>
          <a:prstGeom prst="rect">
            <a:avLst/>
          </a:prstGeom>
        </p:spPr>
        <p:txBody>
          <a:bodyPr spcFirstLastPara="1" wrap="square" lIns="0" tIns="0" rIns="0" bIns="0" anchor="ctr" anchorCtr="0">
            <a:noAutofit/>
          </a:bodyPr>
          <a:lstStyle/>
          <a:p>
            <a:pPr lvl="0"/>
            <a:r>
              <a:rPr lang="en-US" dirty="0"/>
              <a:t>What is a Hardware? </a:t>
            </a:r>
            <a:endParaRPr dirty="0"/>
          </a:p>
        </p:txBody>
      </p:sp>
      <p:sp>
        <p:nvSpPr>
          <p:cNvPr id="2746" name="Google Shape;2746;p38"/>
          <p:cNvSpPr txBox="1">
            <a:spLocks noGrp="1"/>
          </p:cNvSpPr>
          <p:nvPr>
            <p:ph type="body" idx="1"/>
          </p:nvPr>
        </p:nvSpPr>
        <p:spPr>
          <a:xfrm>
            <a:off x="1115616" y="1992725"/>
            <a:ext cx="6336704" cy="1987500"/>
          </a:xfrm>
          <a:prstGeom prst="rect">
            <a:avLst/>
          </a:prstGeom>
        </p:spPr>
        <p:txBody>
          <a:bodyPr spcFirstLastPara="1" wrap="square" lIns="0" tIns="0" rIns="0" bIns="0" anchor="t" anchorCtr="0">
            <a:noAutofit/>
          </a:bodyPr>
          <a:lstStyle/>
          <a:p>
            <a:pPr marL="0" lvl="0" indent="0">
              <a:lnSpc>
                <a:spcPct val="150000"/>
              </a:lnSpc>
              <a:buNone/>
            </a:pPr>
            <a:r>
              <a:rPr lang="en-US" dirty="0"/>
              <a:t>Hardware refers to all the physical devices that make up a computer system, both those inside the computer “case” and those outside the case, like monitor, keyboard, and mouse.</a:t>
            </a:r>
            <a:endParaRPr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560" y="3075806"/>
            <a:ext cx="2710123" cy="2710123"/>
          </a:xfrm>
          <a:prstGeom prst="rect">
            <a:avLst/>
          </a:prstGeom>
        </p:spPr>
      </p:pic>
    </p:spTree>
    <p:extLst>
      <p:ext uri="{BB962C8B-B14F-4D97-AF65-F5344CB8AC3E}">
        <p14:creationId xmlns:p14="http://schemas.microsoft.com/office/powerpoint/2010/main" val="2648779834"/>
      </p:ext>
    </p:extLst>
  </p:cSld>
  <p:clrMapOvr>
    <a:masterClrMapping/>
  </p:clrMapOvr>
</p:sld>
</file>

<file path=ppt/theme/theme1.xml><?xml version="1.0" encoding="utf-8"?>
<a:theme xmlns:a="http://schemas.openxmlformats.org/drawingml/2006/main" name="Team Building Meeting by Slidesgo">
  <a:themeElements>
    <a:clrScheme name="Simple Light">
      <a:dk1>
        <a:srgbClr val="FFFFFF"/>
      </a:dk1>
      <a:lt1>
        <a:srgbClr val="79C3AA"/>
      </a:lt1>
      <a:dk2>
        <a:srgbClr val="469B80"/>
      </a:dk2>
      <a:lt2>
        <a:srgbClr val="B5DED0"/>
      </a:lt2>
      <a:accent1>
        <a:srgbClr val="386B5B"/>
      </a:accent1>
      <a:accent2>
        <a:srgbClr val="FC8685"/>
      </a:accent2>
      <a:accent3>
        <a:srgbClr val="FBDA7C"/>
      </a:accent3>
      <a:accent4>
        <a:srgbClr val="81DD91"/>
      </a:accent4>
      <a:accent5>
        <a:srgbClr val="FFFFFF"/>
      </a:accent5>
      <a:accent6>
        <a:srgbClr val="FFFFFF"/>
      </a:accent6>
      <a:hlink>
        <a:srgbClr val="F6F6F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277</TotalTime>
  <Words>893</Words>
  <Application>Microsoft Office PowerPoint</Application>
  <PresentationFormat>On-screen Show (16:9)</PresentationFormat>
  <Paragraphs>85</Paragraphs>
  <Slides>30</Slides>
  <Notes>24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Times New Roman</vt:lpstr>
      <vt:lpstr>Century Gothic</vt:lpstr>
      <vt:lpstr>Nunito SemiBold</vt:lpstr>
      <vt:lpstr>Arial Rounded MT Bold</vt:lpstr>
      <vt:lpstr>Roboto</vt:lpstr>
      <vt:lpstr>Arial</vt:lpstr>
      <vt:lpstr>Wingdings</vt:lpstr>
      <vt:lpstr>Team Building Meeting by Slidesgo</vt:lpstr>
      <vt:lpstr>Introduction to Computer Science</vt:lpstr>
      <vt:lpstr>INTRODUCTION TO COMPUTING</vt:lpstr>
      <vt:lpstr>INTRODUCTION TO COMPUTING</vt:lpstr>
      <vt:lpstr>Example of different kinds of computers</vt:lpstr>
      <vt:lpstr>But what is computer science? </vt:lpstr>
      <vt:lpstr>What is a program? </vt:lpstr>
      <vt:lpstr>What is a program? </vt:lpstr>
      <vt:lpstr>What is a program? </vt:lpstr>
      <vt:lpstr>What is a Hardware? </vt:lpstr>
      <vt:lpstr>What is a Software ? </vt:lpstr>
      <vt:lpstr>What is a Programmer ? </vt:lpstr>
      <vt:lpstr>What computer Science about?</vt:lpstr>
      <vt:lpstr>PowerPoint Presentation</vt:lpstr>
      <vt:lpstr>PowerPoint Presentation</vt:lpstr>
      <vt:lpstr>What Algorithm is?</vt:lpstr>
      <vt:lpstr>PowerPoint Presentation</vt:lpstr>
      <vt:lpstr>PowerPoint Presentation</vt:lpstr>
      <vt:lpstr>The Abacus</vt:lpstr>
      <vt:lpstr>The Abacus</vt:lpstr>
      <vt:lpstr>decimal 0, 1, 2, 3, 4, 5, 6, 7, 8, 9</vt:lpstr>
      <vt:lpstr>decimal 0, 1, 2, 3, 4, 5, 6, 7, 8, 9</vt:lpstr>
      <vt:lpstr>decimal 0, 1, 2, 3, 4, 5, 6, 7, 8, 9</vt:lpstr>
      <vt:lpstr>PowerPoint Presentation</vt:lpstr>
      <vt:lpstr>Binary System</vt:lpstr>
      <vt:lpstr>Binary System</vt:lpstr>
      <vt:lpstr>PowerPoint Presentation</vt:lpstr>
      <vt:lpstr>PowerPoint Presentation</vt:lpstr>
      <vt:lpstr>Bytes and bit </vt:lpstr>
      <vt:lpstr>Binary-to-Decimal Conversion</vt:lpstr>
      <vt:lpstr>Decimal-to-Binary Conversion (positional number)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Computer Science</dc:title>
  <dc:creator>heroo</dc:creator>
  <cp:lastModifiedBy>محمد عصام عمر محمد الحسيني نصار</cp:lastModifiedBy>
  <cp:revision>31</cp:revision>
  <dcterms:modified xsi:type="dcterms:W3CDTF">2022-02-17T12:19:27Z</dcterms:modified>
</cp:coreProperties>
</file>